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5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FF0000"/>
    <a:srgbClr val="3B9729"/>
    <a:srgbClr val="EEC600"/>
    <a:srgbClr val="FFE467"/>
    <a:srgbClr val="349C1C"/>
    <a:srgbClr val="87E672"/>
    <a:srgbClr val="AE0216"/>
    <a:srgbClr val="FEB9C2"/>
    <a:srgbClr val="FC6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608" autoAdjust="0"/>
    <p:restoredTop sz="94689" autoAdjust="0"/>
  </p:normalViewPr>
  <p:slideViewPr>
    <p:cSldViewPr snapToGrid="0">
      <p:cViewPr varScale="1">
        <p:scale>
          <a:sx n="46" d="100"/>
          <a:sy n="46" d="100"/>
        </p:scale>
        <p:origin x="13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E46B"/>
            </a:gs>
            <a:gs pos="52000">
              <a:srgbClr val="C0E7FB"/>
            </a:gs>
            <a:gs pos="0">
              <a:srgbClr val="FCF2F7"/>
            </a:gs>
            <a:gs pos="70000">
              <a:srgbClr val="87E67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D566F5D5-16DC-12BD-46D2-075106265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6" b="84609"/>
          <a:stretch/>
        </p:blipFill>
        <p:spPr>
          <a:xfrm rot="20412854">
            <a:off x="141018" y="5747741"/>
            <a:ext cx="4430019" cy="224203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FF1C8CC1-F099-2E37-03DC-C19CCF1BB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84"/>
          <a:stretch/>
        </p:blipFill>
        <p:spPr>
          <a:xfrm>
            <a:off x="-1803992" y="10091890"/>
            <a:ext cx="11164484" cy="60124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87FAE5E-834D-D841-BC64-76EBF8995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6" t="68288" r="34159" b="14857"/>
          <a:stretch/>
        </p:blipFill>
        <p:spPr>
          <a:xfrm rot="21059234">
            <a:off x="-175612" y="7998515"/>
            <a:ext cx="4281464" cy="181527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F616C97-61BA-8534-5287-8A350B4AB4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2"/>
          <a:stretch/>
        </p:blipFill>
        <p:spPr>
          <a:xfrm>
            <a:off x="0" y="-854000"/>
            <a:ext cx="7726344" cy="383668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4B206C9-B557-360A-3232-A86DA057A6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0"/>
          <a:stretch/>
        </p:blipFill>
        <p:spPr>
          <a:xfrm>
            <a:off x="-81645" y="4649092"/>
            <a:ext cx="7829772" cy="26123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0617100-0468-1CBC-FB6C-4D2F12644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22" y="5458103"/>
            <a:ext cx="5081493" cy="7624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7C149F-AC8A-676E-52E3-E4E9E0BF68EB}"/>
              </a:ext>
            </a:extLst>
          </p:cNvPr>
          <p:cNvSpPr txBox="1"/>
          <p:nvPr/>
        </p:nvSpPr>
        <p:spPr>
          <a:xfrm>
            <a:off x="1238043" y="9668225"/>
            <a:ext cx="78226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アキラ１００</a:t>
            </a:r>
            <a:r>
              <a:rPr kumimoji="1" lang="en-US" altLang="ja-JP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%</a:t>
            </a:r>
            <a:endParaRPr kumimoji="1" lang="ja-JP" altLang="en-US" sz="3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CA686F5-6C03-D360-9125-8D9012D65DA6}"/>
              </a:ext>
            </a:extLst>
          </p:cNvPr>
          <p:cNvGrpSpPr/>
          <p:nvPr/>
        </p:nvGrpSpPr>
        <p:grpSpPr>
          <a:xfrm>
            <a:off x="235533" y="3682889"/>
            <a:ext cx="7053084" cy="2088418"/>
            <a:chOff x="-6100919" y="7641329"/>
            <a:chExt cx="5083250" cy="1372852"/>
          </a:xfrm>
        </p:grpSpPr>
        <p:sp>
          <p:nvSpPr>
            <p:cNvPr id="5" name="TextBox 27">
              <a:extLst>
                <a:ext uri="{FF2B5EF4-FFF2-40B4-BE49-F238E27FC236}">
                  <a16:creationId xmlns:a16="http://schemas.microsoft.com/office/drawing/2014/main" id="{4D9328DF-9DA7-8D93-126B-29C80EB78D84}"/>
                </a:ext>
              </a:extLst>
            </p:cNvPr>
            <p:cNvSpPr txBox="1"/>
            <p:nvPr/>
          </p:nvSpPr>
          <p:spPr>
            <a:xfrm>
              <a:off x="-3893070" y="816942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FEEBE214-A00E-A10F-5CE6-21ED12E60047}"/>
                </a:ext>
              </a:extLst>
            </p:cNvPr>
            <p:cNvSpPr/>
            <p:nvPr/>
          </p:nvSpPr>
          <p:spPr>
            <a:xfrm>
              <a:off x="-1658348" y="7923651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B9729"/>
            </a:solidFill>
          </p:spPr>
          <p:txBody>
            <a:bodyPr/>
            <a:lstStyle/>
            <a:p>
              <a:endParaRPr lang="ja-JP" altLang="en-US" dirty="0">
                <a:solidFill>
                  <a:srgbClr val="CA0009"/>
                </a:solidFill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B3C68D8-BBFF-6CEC-EC7E-2D92A7395FD9}"/>
                </a:ext>
              </a:extLst>
            </p:cNvPr>
            <p:cNvSpPr txBox="1"/>
            <p:nvPr/>
          </p:nvSpPr>
          <p:spPr>
            <a:xfrm>
              <a:off x="-1644791" y="8229940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火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15FFB77-93D9-81E3-F6C1-627FDA78C08C}"/>
                </a:ext>
              </a:extLst>
            </p:cNvPr>
            <p:cNvSpPr txBox="1"/>
            <p:nvPr/>
          </p:nvSpPr>
          <p:spPr>
            <a:xfrm rot="16200000">
              <a:off x="-4695268" y="7968574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3B9729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EF8F69E-740D-6D5B-3F16-1B2DFBCCA1AE}"/>
                </a:ext>
              </a:extLst>
            </p:cNvPr>
            <p:cNvSpPr txBox="1"/>
            <p:nvPr/>
          </p:nvSpPr>
          <p:spPr>
            <a:xfrm rot="16200000">
              <a:off x="-3041998" y="7370266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3B9729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3B9729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3B9729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3B9729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6F0E0B8-592A-3F7A-F7AA-B360845FE839}"/>
                </a:ext>
              </a:extLst>
            </p:cNvPr>
            <p:cNvSpPr txBox="1"/>
            <p:nvPr/>
          </p:nvSpPr>
          <p:spPr>
            <a:xfrm>
              <a:off x="-4845552" y="8787244"/>
              <a:ext cx="2953196" cy="226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25" name="Picture 60">
              <a:extLst>
                <a:ext uri="{FF2B5EF4-FFF2-40B4-BE49-F238E27FC236}">
                  <a16:creationId xmlns:a16="http://schemas.microsoft.com/office/drawing/2014/main" id="{94808C0E-7105-986C-FCE9-30BEF5A83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6100919" y="8593859"/>
              <a:ext cx="1246537" cy="362748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12349C18-F282-5F8A-490E-908ED59B6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77854" y="7766359"/>
              <a:ext cx="1640008" cy="752545"/>
            </a:xfrm>
            <a:prstGeom prst="rect">
              <a:avLst/>
            </a:prstGeom>
          </p:spPr>
        </p:pic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48EE7EA9-E2E9-6248-2851-F64EFB1F130B}"/>
                </a:ext>
              </a:extLst>
            </p:cNvPr>
            <p:cNvSpPr txBox="1"/>
            <p:nvPr/>
          </p:nvSpPr>
          <p:spPr>
            <a:xfrm>
              <a:off x="-5901026" y="8163982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E70012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</a:t>
              </a:r>
              <a:endParaRPr lang="en-US" sz="3200" dirty="0">
                <a:solidFill>
                  <a:srgbClr val="E7001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1DF341FB-7D1F-1636-FF99-C57172569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8" y="123780"/>
            <a:ext cx="2120770" cy="103855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752B68-64C6-AD5C-6010-CA686518BB82}"/>
              </a:ext>
            </a:extLst>
          </p:cNvPr>
          <p:cNvSpPr txBox="1"/>
          <p:nvPr/>
        </p:nvSpPr>
        <p:spPr>
          <a:xfrm>
            <a:off x="-697198" y="1817424"/>
            <a:ext cx="8950896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5600" b="1" dirty="0">
                <a:solidFill>
                  <a:schemeClr val="bg1"/>
                </a:solidFill>
                <a:effectLst>
                  <a:glow rad="127000">
                    <a:srgbClr val="349C1C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旅介</a:t>
            </a:r>
            <a:r>
              <a:rPr kumimoji="1" lang="en-US" altLang="ja-JP" sz="5600" b="1" dirty="0">
                <a:solidFill>
                  <a:schemeClr val="bg1"/>
                </a:solidFill>
                <a:effectLst>
                  <a:glow rad="127000">
                    <a:srgbClr val="349C1C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×</a:t>
            </a:r>
            <a:r>
              <a:rPr kumimoji="1" lang="ja-JP" altLang="en-US" sz="5600" b="1" dirty="0">
                <a:solidFill>
                  <a:schemeClr val="bg1"/>
                </a:solidFill>
                <a:effectLst>
                  <a:glow rad="127000">
                    <a:srgbClr val="349C1C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八学吹部　</a:t>
            </a:r>
            <a:endParaRPr kumimoji="1" lang="en-US" altLang="ja-JP" sz="5600" b="1" dirty="0">
              <a:solidFill>
                <a:schemeClr val="bg1"/>
              </a:solidFill>
              <a:effectLst>
                <a:glow rad="127000">
                  <a:srgbClr val="349C1C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en-US" altLang="ja-JP" sz="5200" b="1" dirty="0">
                <a:solidFill>
                  <a:schemeClr val="bg1"/>
                </a:solidFill>
                <a:effectLst>
                  <a:glow rad="127000">
                    <a:srgbClr val="349C1C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Special Concert</a:t>
            </a:r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7103D4F8-9754-8D4A-9849-D97A563B9B4D}"/>
              </a:ext>
            </a:extLst>
          </p:cNvPr>
          <p:cNvSpPr txBox="1"/>
          <p:nvPr/>
        </p:nvSpPr>
        <p:spPr>
          <a:xfrm>
            <a:off x="1894906" y="4477961"/>
            <a:ext cx="3233586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E7001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E7001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211703" y="8391153"/>
            <a:ext cx="7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40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40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135018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4114</TotalTime>
  <Words>27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BIZ UDP明朝 Medium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83</cp:revision>
  <dcterms:created xsi:type="dcterms:W3CDTF">2022-09-22T01:47:20Z</dcterms:created>
  <dcterms:modified xsi:type="dcterms:W3CDTF">2023-05-23T06:19:23Z</dcterms:modified>
</cp:coreProperties>
</file>