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4700"/>
    <a:srgbClr val="F1B00D"/>
    <a:srgbClr val="F64C08"/>
    <a:srgbClr val="B03200"/>
    <a:srgbClr val="FC481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DBA5D87-5564-688C-5F50-4A7294ADA17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C495DEB9-F503-D537-6CA8-13BD5A5CD4C1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BF333E4B-B58F-9BCE-214A-1ECB1D25FA17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4F46FFEC-08F9-C4FC-5858-FE16D36844A9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E4F323D4-787B-0545-9275-7C728574F64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EFEF3D7B-BA41-296D-2797-E5FDC5AFD9FC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2023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年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7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月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24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日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(</a:t>
                  </a:r>
                  <a:r>
                    <a:rPr kumimoji="1" lang="ja-JP" altLang="en-US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月</a:t>
                  </a:r>
                  <a:r>
                    <a:rPr kumimoji="1" lang="en-US" altLang="ja-JP" sz="3683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)</a:t>
                  </a:r>
                  <a:endParaRPr kumimoji="1" lang="ja-JP" altLang="en-US" sz="3683" b="1" dirty="0">
                    <a:latin typeface="HGP行書体" panose="03000600000000000000" pitchFamily="66" charset="-128"/>
                    <a:ea typeface="HGP行書体" panose="03000600000000000000" pitchFamily="66" charset="-128"/>
                  </a:endParaRPr>
                </a:p>
              </p:txBody>
            </p:sp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75FC3405-ADCF-3670-D36B-41D248ACBCC6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午後</a:t>
                  </a:r>
                  <a:r>
                    <a:rPr kumimoji="1" lang="en-US" altLang="ja-JP" sz="2800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2</a:t>
                  </a:r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時～午後</a:t>
                  </a:r>
                  <a:r>
                    <a:rPr kumimoji="1" lang="en-US" altLang="ja-JP" sz="2800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3</a:t>
                  </a:r>
                  <a:r>
                    <a:rPr kumimoji="1" lang="ja-JP" altLang="en-US" sz="2708" b="1" dirty="0"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2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60E8EFF-4A9E-702D-8E8D-03C60068E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図 9" descr="屋内, テーブル, 食品, カップ が含まれている画像&#10;&#10;自動的に生成された説明">
            <a:extLst>
              <a:ext uri="{FF2B5EF4-FFF2-40B4-BE49-F238E27FC236}">
                <a16:creationId xmlns:a16="http://schemas.microsoft.com/office/drawing/2014/main" id="{1BD76ADC-F7C8-1149-44FB-CBBB52BFB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9"/>
          <a:stretch/>
        </p:blipFill>
        <p:spPr>
          <a:xfrm>
            <a:off x="0" y="15433"/>
            <a:ext cx="6864764" cy="821416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6BBAC0-B7CA-CEC0-488D-49B3E6788443}"/>
              </a:ext>
            </a:extLst>
          </p:cNvPr>
          <p:cNvSpPr txBox="1"/>
          <p:nvPr/>
        </p:nvSpPr>
        <p:spPr>
          <a:xfrm>
            <a:off x="4749488" y="699508"/>
            <a:ext cx="2287806" cy="473398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ts val="7920"/>
              </a:lnSpc>
              <a:spcBef>
                <a:spcPts val="600"/>
              </a:spcBef>
            </a:pPr>
            <a:r>
              <a:rPr kumimoji="1" lang="ja-JP" altLang="en-US" sz="2800" b="1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書家</a:t>
            </a:r>
            <a:r>
              <a:rPr kumimoji="1" lang="ja-JP" altLang="en-US" sz="2800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石川香雪と愉しむ</a:t>
            </a:r>
            <a:endParaRPr kumimoji="1" lang="en-US" altLang="ja-JP" sz="2800" spc="120" dirty="0"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>
              <a:lnSpc>
                <a:spcPts val="7920"/>
              </a:lnSpc>
              <a:spcBef>
                <a:spcPts val="600"/>
              </a:spcBef>
            </a:pPr>
            <a:r>
              <a:rPr kumimoji="1" lang="ja-JP" altLang="en-US" sz="6000" b="1" spc="120" dirty="0">
                <a:latin typeface="HG行書体" panose="03000609000000000000" pitchFamily="65" charset="-128"/>
                <a:ea typeface="HG行書体" panose="03000609000000000000" pitchFamily="65" charset="-128"/>
              </a:rPr>
              <a:t>「書」の世界</a:t>
            </a:r>
          </a:p>
        </p:txBody>
      </p:sp>
      <p:pic>
        <p:nvPicPr>
          <p:cNvPr id="60" name="図 59" descr="スーツのジャケットを着た男性&#10;&#10;自動的に生成された説明">
            <a:extLst>
              <a:ext uri="{FF2B5EF4-FFF2-40B4-BE49-F238E27FC236}">
                <a16:creationId xmlns:a16="http://schemas.microsoft.com/office/drawing/2014/main" id="{9B21AF2F-5A5C-2F90-23A3-92C608ACD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3"/>
          <a:stretch/>
        </p:blipFill>
        <p:spPr>
          <a:xfrm>
            <a:off x="313428" y="493543"/>
            <a:ext cx="4309060" cy="586325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9E3F8D-2EAE-EC89-2C73-360AD35EE692}"/>
              </a:ext>
            </a:extLst>
          </p:cNvPr>
          <p:cNvSpPr/>
          <p:nvPr/>
        </p:nvSpPr>
        <p:spPr>
          <a:xfrm>
            <a:off x="313428" y="6625532"/>
            <a:ext cx="6306998" cy="137917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85F940-A877-7CB2-7EB8-64DED84A6DB3}"/>
              </a:ext>
            </a:extLst>
          </p:cNvPr>
          <p:cNvSpPr txBox="1"/>
          <p:nvPr/>
        </p:nvSpPr>
        <p:spPr>
          <a:xfrm>
            <a:off x="422360" y="6625856"/>
            <a:ext cx="6035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ホーム・事業所で取り組まれている、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「書道」や「習字」の</a:t>
            </a:r>
            <a:r>
              <a:rPr kumimoji="1" lang="ja-JP" altLang="en-US" sz="2800" b="1" dirty="0">
                <a:latin typeface="HGP行書体" panose="03000600000000000000" pitchFamily="66" charset="-128"/>
                <a:ea typeface="HGP行書体" panose="03000600000000000000" pitchFamily="66" charset="-128"/>
              </a:rPr>
              <a:t>成果を発表する番組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です。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  <a:p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番組内で</a:t>
            </a:r>
            <a:r>
              <a:rPr kumimoji="1" lang="ja-JP" altLang="en-US" sz="2800" b="1" dirty="0">
                <a:latin typeface="HGP行書体" panose="03000600000000000000" pitchFamily="66" charset="-128"/>
                <a:ea typeface="HGP行書体" panose="03000600000000000000" pitchFamily="66" charset="-128"/>
              </a:rPr>
              <a:t>入賞作品を発表</a:t>
            </a:r>
            <a:r>
              <a:rPr kumimoji="1" lang="ja-JP" altLang="en-US" sz="2400" dirty="0">
                <a:latin typeface="HGP行書体" panose="03000600000000000000" pitchFamily="66" charset="-128"/>
                <a:ea typeface="HGP行書体" panose="03000600000000000000" pitchFamily="66" charset="-128"/>
              </a:rPr>
              <a:t>します。</a:t>
            </a:r>
            <a:endParaRPr kumimoji="1" lang="en-US" altLang="ja-JP" sz="2400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11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3184690-F9B3-4F40-AB38-80B1A1D0B295}"/>
</file>

<file path=customXml/itemProps2.xml><?xml version="1.0" encoding="utf-8"?>
<ds:datastoreItem xmlns:ds="http://schemas.openxmlformats.org/officeDocument/2006/customXml" ds:itemID="{58207475-4818-4FA7-A02B-66551D50663C}"/>
</file>

<file path=customXml/itemProps3.xml><?xml version="1.0" encoding="utf-8"?>
<ds:datastoreItem xmlns:ds="http://schemas.openxmlformats.org/officeDocument/2006/customXml" ds:itemID="{BE7F0E6E-DC0F-4EBB-918C-315A69B4BB2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1207</TotalTime>
  <Words>60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HGP行書体</vt:lpstr>
      <vt:lpstr>HG行書体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46</cp:revision>
  <dcterms:created xsi:type="dcterms:W3CDTF">2022-02-20T16:12:08Z</dcterms:created>
  <dcterms:modified xsi:type="dcterms:W3CDTF">2023-05-15T05:12:27Z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