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7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F312D4DE-8443-6BAD-E7FA-A9EE712E2F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05" y="7111299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8241B937-4AB9-4518-A740-EA5A746CF34C}"/>
</file>

<file path=customXml/itemProps2.xml><?xml version="1.0" encoding="utf-8"?>
<ds:datastoreItem xmlns:ds="http://schemas.openxmlformats.org/officeDocument/2006/customXml" ds:itemID="{2F014581-4330-468B-BC7B-912D519EF8A5}"/>
</file>

<file path=customXml/itemProps3.xml><?xml version="1.0" encoding="utf-8"?>
<ds:datastoreItem xmlns:ds="http://schemas.openxmlformats.org/officeDocument/2006/customXml" ds:itemID="{EF6CE02F-E156-4167-8C37-C8B2C661207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64</cp:revision>
  <dcterms:created xsi:type="dcterms:W3CDTF">2022-02-20T16:12:08Z</dcterms:created>
  <dcterms:modified xsi:type="dcterms:W3CDTF">2023-05-15T05:18:50Z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