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EC1F53D7-7D84-4D97-A894-BD664786CE3A}"/>
</file>

<file path=customXml/itemProps2.xml><?xml version="1.0" encoding="utf-8"?>
<ds:datastoreItem xmlns:ds="http://schemas.openxmlformats.org/officeDocument/2006/customXml" ds:itemID="{FB7019D0-C71B-4ED2-8D80-90E52AA07F5A}"/>
</file>

<file path=customXml/itemProps3.xml><?xml version="1.0" encoding="utf-8"?>
<ds:datastoreItem xmlns:ds="http://schemas.openxmlformats.org/officeDocument/2006/customXml" ds:itemID="{F6CC59C7-0C19-488F-86F2-161A782FAC6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86</cp:revision>
  <dcterms:created xsi:type="dcterms:W3CDTF">2022-02-20T16:12:08Z</dcterms:created>
  <dcterms:modified xsi:type="dcterms:W3CDTF">2023-05-15T05:22:23Z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