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861B158-37A7-4BD7-9D59-0D6C6D1B6745}"/>
</file>

<file path=customXml/itemProps2.xml><?xml version="1.0" encoding="utf-8"?>
<ds:datastoreItem xmlns:ds="http://schemas.openxmlformats.org/officeDocument/2006/customXml" ds:itemID="{DF61AE5E-DA77-4079-A759-0B753A864CD2}"/>
</file>

<file path=customXml/itemProps3.xml><?xml version="1.0" encoding="utf-8"?>
<ds:datastoreItem xmlns:ds="http://schemas.openxmlformats.org/officeDocument/2006/customXml" ds:itemID="{B05D79A6-2F2C-4754-AECB-5B5FBA6E48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2023-05-15T05:22:07Z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