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40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C8AF189C-6A78-4F8F-A347-5C01A3BEE210}"/>
</file>

<file path=customXml/itemProps2.xml><?xml version="1.0" encoding="utf-8"?>
<ds:datastoreItem xmlns:ds="http://schemas.openxmlformats.org/officeDocument/2006/customXml" ds:itemID="{2011A64D-53DB-4AE2-97F7-B963A44EBB54}"/>
</file>

<file path=customXml/itemProps3.xml><?xml version="1.0" encoding="utf-8"?>
<ds:datastoreItem xmlns:ds="http://schemas.openxmlformats.org/officeDocument/2006/customXml" ds:itemID="{F5E87459-D157-4229-948F-75F09F9018D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77</cp:revision>
  <dcterms:created xsi:type="dcterms:W3CDTF">2022-02-20T16:12:08Z</dcterms:created>
  <dcterms:modified xsi:type="dcterms:W3CDTF">2023-05-16T01:19:49Z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