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6"/>
  </p:notesMasterIdLst>
  <p:sldIdLst>
    <p:sldId id="73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B782C4"/>
    <a:srgbClr val="BC1215"/>
    <a:srgbClr val="FFFBC8"/>
    <a:srgbClr val="FAFAFA"/>
    <a:srgbClr val="078658"/>
    <a:srgbClr val="3A8A5E"/>
    <a:srgbClr val="EDE4E8"/>
    <a:srgbClr val="FFCCFF"/>
    <a:srgbClr val="FFF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61" autoAdjust="0"/>
    <p:restoredTop sz="93784" autoAdjust="0"/>
  </p:normalViewPr>
  <p:slideViewPr>
    <p:cSldViewPr snapToGrid="0">
      <p:cViewPr varScale="1">
        <p:scale>
          <a:sx n="44" d="100"/>
          <a:sy n="44" d="100"/>
        </p:scale>
        <p:origin x="2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8129-C11A-40B3-BAD9-4500AA07341C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6E939-8CC2-4882-99BB-E3DC845E5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35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96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90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98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848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9181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6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5097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6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786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3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0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93AE-2271-4FF2-9989-B99F18C45F26}" type="datetimeFigureOut">
              <a:rPr kumimoji="1" lang="ja-JP" altLang="en-US" smtClean="0"/>
              <a:t>2023/5/22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A7F-6DFA-4B37-BBE4-761092333B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655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ひまわりの花&#10;&#10;自動的に生成された説明">
            <a:extLst>
              <a:ext uri="{FF2B5EF4-FFF2-40B4-BE49-F238E27FC236}">
                <a16:creationId xmlns:a16="http://schemas.microsoft.com/office/drawing/2014/main" id="{A510D91D-EF07-F7F9-88BA-99F19A6BA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t="1800" r="765" b="17599"/>
          <a:stretch/>
        </p:blipFill>
        <p:spPr>
          <a:xfrm>
            <a:off x="-10611" y="1"/>
            <a:ext cx="6879222" cy="8444610"/>
          </a:xfrm>
          <a:prstGeom prst="rect">
            <a:avLst/>
          </a:prstGeom>
        </p:spPr>
      </p:pic>
      <p:pic>
        <p:nvPicPr>
          <p:cNvPr id="11" name="図 10" descr="紙の上に置かれている花&#10;&#10;中程度の精度で自動的に生成された説明">
            <a:extLst>
              <a:ext uri="{FF2B5EF4-FFF2-40B4-BE49-F238E27FC236}">
                <a16:creationId xmlns:a16="http://schemas.microsoft.com/office/drawing/2014/main" id="{70C33857-C93B-0860-AA19-055AC9DCE2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150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35"/>
          <a:stretch/>
        </p:blipFill>
        <p:spPr>
          <a:xfrm>
            <a:off x="293750" y="351647"/>
            <a:ext cx="6198265" cy="7823495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42C4B3B1-CC4B-70BC-D2B0-CEB28E3875E4}"/>
              </a:ext>
            </a:extLst>
          </p:cNvPr>
          <p:cNvSpPr/>
          <p:nvPr/>
        </p:nvSpPr>
        <p:spPr>
          <a:xfrm>
            <a:off x="0" y="8444610"/>
            <a:ext cx="6858000" cy="1457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オンラインアクティビティ開催日時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</a:t>
            </a:r>
            <a:endParaRPr kumimoji="1" lang="en-US" altLang="ja-JP" sz="32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時～午後</a:t>
            </a:r>
            <a:r>
              <a:rPr kumimoji="1" lang="en-US" altLang="ja-JP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</a:t>
            </a:r>
            <a:r>
              <a:rPr kumimoji="1" lang="ja-JP" altLang="en-US" sz="2400" b="1" dirty="0">
                <a:ln w="0"/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時</a:t>
            </a:r>
            <a:endParaRPr kumimoji="1" lang="en-US" altLang="zh-TW" sz="2400" b="1" dirty="0">
              <a:ln w="0"/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1" name="Picture 2" descr="コリスライブ | シニア向けオンラインレク">
            <a:extLst>
              <a:ext uri="{FF2B5EF4-FFF2-40B4-BE49-F238E27FC236}">
                <a16:creationId xmlns:a16="http://schemas.microsoft.com/office/drawing/2014/main" id="{DA4A9F7C-0331-C849-CFA5-2606E7699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図 28" descr="長い, カラフル, 煙, 空気 が含まれている画像&#10;&#10;自動的に生成された説明">
            <a:extLst>
              <a:ext uri="{FF2B5EF4-FFF2-40B4-BE49-F238E27FC236}">
                <a16:creationId xmlns:a16="http://schemas.microsoft.com/office/drawing/2014/main" id="{A1464F10-6AE8-080E-02DB-98C3F04C55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45615" y="-7389007"/>
            <a:ext cx="5070166" cy="4008563"/>
          </a:xfrm>
          <a:prstGeom prst="rect">
            <a:avLst/>
          </a:prstGeom>
        </p:spPr>
      </p:pic>
      <p:pic>
        <p:nvPicPr>
          <p:cNvPr id="6" name="図 5" descr="花瓶に飾られた花&#10;&#10;自動的に生成された説明">
            <a:extLst>
              <a:ext uri="{FF2B5EF4-FFF2-40B4-BE49-F238E27FC236}">
                <a16:creationId xmlns:a16="http://schemas.microsoft.com/office/drawing/2014/main" id="{1C6A1A83-F1FF-A4B8-1691-34C9CAF27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820" y="2422464"/>
            <a:ext cx="1927430" cy="1927430"/>
          </a:xfrm>
          <a:prstGeom prst="ellipse">
            <a:avLst/>
          </a:prstGeom>
          <a:ln w="76200">
            <a:solidFill>
              <a:schemeClr val="bg1"/>
            </a:solidFill>
          </a:ln>
          <a:effectLst/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623D88-1B3C-988D-03D8-F5911758C2B4}"/>
              </a:ext>
            </a:extLst>
          </p:cNvPr>
          <p:cNvSpPr txBox="1"/>
          <p:nvPr/>
        </p:nvSpPr>
        <p:spPr>
          <a:xfrm>
            <a:off x="509773" y="383978"/>
            <a:ext cx="4441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1" kern="0" dirty="0">
                <a:ln w="19050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季節を感じるハンドメイド</a:t>
            </a:r>
            <a:endParaRPr lang="en-US" altLang="ja-JP" sz="2800" b="1" kern="0" dirty="0">
              <a:ln w="19050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96EA956-6B0A-0F7E-EC12-83B7A89A3F32}"/>
              </a:ext>
            </a:extLst>
          </p:cNvPr>
          <p:cNvSpPr txBox="1"/>
          <p:nvPr/>
        </p:nvSpPr>
        <p:spPr>
          <a:xfrm>
            <a:off x="639515" y="1056179"/>
            <a:ext cx="5578970" cy="1014639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800" b="1" kern="0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63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ＭＳ Ｐゴシック" panose="020B0600070205080204" pitchFamily="50" charset="-128"/>
              </a:rPr>
              <a:t>夏のひまわりリース</a:t>
            </a:r>
            <a:endParaRPr kumimoji="0" lang="en-US" altLang="ja-JP" sz="4800" b="1" i="0" u="none" strike="noStrike" kern="0" cap="none" spc="0" normalizeH="0" baseline="0" noProof="0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63000"/>
                  </a:schemeClr>
                </a:glow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2885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ctr">
          <a:defRPr sz="4000" dirty="0">
            <a:ln w="6600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glow rad="228600">
                <a:srgbClr val="7030A0">
                  <a:alpha val="99000"/>
                </a:srgbClr>
              </a:glow>
            </a:effectLst>
            <a:latin typeface="HG創英ﾌﾟﾚｾﾞﾝｽEB" panose="02020809000000000000" pitchFamily="17" charset="-128"/>
            <a:ea typeface="HG創英ﾌﾟﾚｾﾞﾝｽEB" panose="02020809000000000000" pitchFamily="17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1C5F70-0E9C-4531-9E3C-237D3203A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E7DC0F-41FC-4FF5-824A-D817347768C9}">
  <ds:schemaRefs>
    <ds:schemaRef ds:uri="http://purl.org/dc/terms/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aa497eed-f72d-442f-adf5-cc88fbf9cce6"/>
    <ds:schemaRef ds:uri="http://purl.org/dc/dcmitype/"/>
    <ds:schemaRef ds:uri="ccc50300-c016-41b3-baf7-1f053ea3de53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B626923-B9FB-4987-8552-8FD34048D3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5122</TotalTime>
  <Words>27</Words>
  <Application>Microsoft Office PowerPoint</Application>
  <PresentationFormat>A4 210 x 297 mm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HG丸ｺﾞｼｯｸM-PRO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英里沙</dc:creator>
  <cp:lastModifiedBy>藤田 英里沙</cp:lastModifiedBy>
  <cp:revision>80</cp:revision>
  <cp:lastPrinted>2023-04-25T03:29:25Z</cp:lastPrinted>
  <dcterms:created xsi:type="dcterms:W3CDTF">2022-01-25T12:47:05Z</dcterms:created>
  <dcterms:modified xsi:type="dcterms:W3CDTF">2023-05-22T13:00:42Z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