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2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0" d="100"/>
          <a:sy n="70" d="100"/>
        </p:scale>
        <p:origin x="25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FEEE94EF-0AA3-4162-A282-EC8CC98DD3E2}"/>
    <pc:docChg chg="modSld">
      <pc:chgData name="奥田陽子" userId="5bf8eb3d-eb6b-4939-b4ac-48d545c81564" providerId="ADAL" clId="{FEEE94EF-0AA3-4162-A282-EC8CC98DD3E2}" dt="2023-05-18T06:52:33.720" v="2" actId="20577"/>
      <pc:docMkLst>
        <pc:docMk/>
      </pc:docMkLst>
      <pc:sldChg chg="modSp mod">
        <pc:chgData name="奥田陽子" userId="5bf8eb3d-eb6b-4939-b4ac-48d545c81564" providerId="ADAL" clId="{FEEE94EF-0AA3-4162-A282-EC8CC98DD3E2}" dt="2023-05-18T06:52:33.720" v="2" actId="20577"/>
        <pc:sldMkLst>
          <pc:docMk/>
          <pc:sldMk cId="1499496646" sldId="322"/>
        </pc:sldMkLst>
        <pc:spChg chg="mod">
          <ac:chgData name="奥田陽子" userId="5bf8eb3d-eb6b-4939-b4ac-48d545c81564" providerId="ADAL" clId="{FEEE94EF-0AA3-4162-A282-EC8CC98DD3E2}" dt="2023-05-18T06:52:33.720" v="2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7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18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火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1F45FD-063B-47EE-AB90-2243B58C559D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ccc50300-c016-41b3-baf7-1f053ea3de53"/>
    <ds:schemaRef ds:uri="http://schemas.microsoft.com/office/2006/documentManagement/types"/>
    <ds:schemaRef ds:uri="aa497eed-f72d-442f-adf5-cc88fbf9cce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E95CEA0-DD74-470D-876C-A65379CA79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AB43F2-2188-40F6-943C-C3352B4457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1108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HGS創英角ｺﾞｼｯｸUB</vt:lpstr>
      <vt:lpstr>HG丸ｺﾞｼｯｸM-PRO</vt:lpstr>
      <vt:lpstr>Hiragino Kaku Gothic Pro W3</vt:lpstr>
      <vt:lpstr>Arial</vt:lpstr>
      <vt:lpstr>Calibri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奥田陽子</cp:lastModifiedBy>
  <cp:revision>59</cp:revision>
  <dcterms:created xsi:type="dcterms:W3CDTF">2022-02-20T16:12:08Z</dcterms:created>
  <dcterms:modified xsi:type="dcterms:W3CDTF">2023-05-18T06:52:43Z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