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39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2023/5/16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土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C9A17FB4-6679-42AD-A11F-1C982BC74808}"/>
</file>

<file path=customXml/itemProps2.xml><?xml version="1.0" encoding="utf-8"?>
<ds:datastoreItem xmlns:ds="http://schemas.openxmlformats.org/officeDocument/2006/customXml" ds:itemID="{4D9B864C-79B3-4F52-AF38-64ACDDBA34A1}"/>
</file>

<file path=customXml/itemProps3.xml><?xml version="1.0" encoding="utf-8"?>
<ds:datastoreItem xmlns:ds="http://schemas.openxmlformats.org/officeDocument/2006/customXml" ds:itemID="{6F3EFC7F-6ED4-42A5-9064-EDE9A85E049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77</cp:revision>
  <dcterms:created xsi:type="dcterms:W3CDTF">2022-02-20T16:12:08Z</dcterms:created>
  <dcterms:modified xsi:type="dcterms:W3CDTF">2023-05-16T01:19:31Z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