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FF0000"/>
    <a:srgbClr val="3B9729"/>
    <a:srgbClr val="EEC600"/>
    <a:srgbClr val="FFE467"/>
    <a:srgbClr val="349C1C"/>
    <a:srgbClr val="87E672"/>
    <a:srgbClr val="AE0216"/>
    <a:srgbClr val="FEB9C2"/>
    <a:srgbClr val="FC6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8" autoAdjust="0"/>
    <p:restoredTop sz="94689" autoAdjust="0"/>
  </p:normalViewPr>
  <p:slideViewPr>
    <p:cSldViewPr snapToGrid="0">
      <p:cViewPr varScale="1">
        <p:scale>
          <a:sx n="46" d="100"/>
          <a:sy n="46" d="100"/>
        </p:scale>
        <p:origin x="1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9A684F34-29BC-25D4-F48E-D7DF1F9AB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3"/>
            <a:ext cx="7556500" cy="1068637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FD97ACE-D6D7-6856-8330-19B9052F8F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t="11732" r="29509" b="12856"/>
          <a:stretch/>
        </p:blipFill>
        <p:spPr>
          <a:xfrm rot="5400000">
            <a:off x="1647649" y="577936"/>
            <a:ext cx="3859690" cy="538046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57F4183-7472-264F-01AA-F59EE4958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21" y="5467667"/>
            <a:ext cx="3921146" cy="588540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93FEB18-67EB-FC84-2B98-B01A9B513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5" y="126881"/>
            <a:ext cx="5885351" cy="482073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92A3BE-C98B-0AA8-B9E8-9482AF1D8EAE}"/>
              </a:ext>
            </a:extLst>
          </p:cNvPr>
          <p:cNvSpPr txBox="1"/>
          <p:nvPr/>
        </p:nvSpPr>
        <p:spPr>
          <a:xfrm>
            <a:off x="-2567136" y="5619886"/>
            <a:ext cx="9539783" cy="1015663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ln w="142875">
                  <a:noFill/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佐原の大祭</a:t>
            </a:r>
            <a:endParaRPr kumimoji="1" lang="ja-JP" altLang="en-US" sz="4400" b="1" dirty="0">
              <a:solidFill>
                <a:srgbClr val="FF0000"/>
              </a:solidFill>
              <a:effectLst>
                <a:glow rad="228600">
                  <a:schemeClr val="bg1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DA7388-6553-3BA4-4840-042546F0493F}"/>
              </a:ext>
            </a:extLst>
          </p:cNvPr>
          <p:cNvSpPr txBox="1"/>
          <p:nvPr/>
        </p:nvSpPr>
        <p:spPr>
          <a:xfrm>
            <a:off x="3553070" y="5926597"/>
            <a:ext cx="2895656" cy="55399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000" b="1" dirty="0">
                <a:ln w="142875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（千葉県）</a:t>
            </a:r>
            <a:endParaRPr kumimoji="1" lang="en-US" altLang="ja-JP" sz="3000" b="1" dirty="0">
              <a:ln w="142875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59B6D8-D2BA-FEC0-8608-A8E3E5C1C4D4}"/>
              </a:ext>
            </a:extLst>
          </p:cNvPr>
          <p:cNvSpPr txBox="1"/>
          <p:nvPr/>
        </p:nvSpPr>
        <p:spPr>
          <a:xfrm>
            <a:off x="-379805" y="5093528"/>
            <a:ext cx="5087823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effectLst>
                  <a:glow rad="127000">
                    <a:schemeClr val="accent4">
                      <a:lumMod val="50000"/>
                    </a:schemeClr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ごぼう先生と行く！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4940E5B-31C7-516F-C57B-9F0F6614DFDE}"/>
              </a:ext>
            </a:extLst>
          </p:cNvPr>
          <p:cNvGrpSpPr/>
          <p:nvPr/>
        </p:nvGrpSpPr>
        <p:grpSpPr>
          <a:xfrm>
            <a:off x="223065" y="7649486"/>
            <a:ext cx="5985114" cy="2713151"/>
            <a:chOff x="-5956952" y="7753720"/>
            <a:chExt cx="4313549" cy="1783529"/>
          </a:xfrm>
        </p:grpSpPr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12946909-9FF2-1F4B-8E97-3A0DD8EC824A}"/>
                </a:ext>
              </a:extLst>
            </p:cNvPr>
            <p:cNvSpPr txBox="1"/>
            <p:nvPr/>
          </p:nvSpPr>
          <p:spPr>
            <a:xfrm>
              <a:off x="-5466629" y="8803913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　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6FB480D-1D2A-F734-522B-44972505B3EF}"/>
                </a:ext>
              </a:extLst>
            </p:cNvPr>
            <p:cNvSpPr/>
            <p:nvPr/>
          </p:nvSpPr>
          <p:spPr>
            <a:xfrm>
              <a:off x="-3215688" y="8609278"/>
              <a:ext cx="569892" cy="50965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394D8438-070A-695A-5B7B-9F5EBE0EF4E8}"/>
                </a:ext>
              </a:extLst>
            </p:cNvPr>
            <p:cNvSpPr txBox="1"/>
            <p:nvPr/>
          </p:nvSpPr>
          <p:spPr>
            <a:xfrm>
              <a:off x="-3260395" y="8887329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金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EBE500F-89B5-6135-17FC-9C628B3D0B16}"/>
                </a:ext>
              </a:extLst>
            </p:cNvPr>
            <p:cNvSpPr txBox="1"/>
            <p:nvPr/>
          </p:nvSpPr>
          <p:spPr>
            <a:xfrm rot="16200000">
              <a:off x="-6005911" y="8601634"/>
              <a:ext cx="82951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000" b="1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E4C09A7-79CB-8DDE-443B-CB5C4823E510}"/>
                </a:ext>
              </a:extLst>
            </p:cNvPr>
            <p:cNvSpPr txBox="1"/>
            <p:nvPr/>
          </p:nvSpPr>
          <p:spPr>
            <a:xfrm rot="16200000">
              <a:off x="-4533519" y="7990705"/>
              <a:ext cx="82951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000" b="1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</a:t>
              </a:r>
              <a:r>
                <a:rPr lang="en-US" altLang="ja-JP" sz="7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7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FF0000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7000" b="1" i="0" u="none" strike="noStrike" baseline="0" dirty="0">
                <a:solidFill>
                  <a:schemeClr val="bg1"/>
                </a:solidFill>
                <a:effectLst>
                  <a:glow rad="88900">
                    <a:srgbClr val="FF0000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47FA0E7B-8132-A916-9A76-898588C18D9A}"/>
                </a:ext>
              </a:extLst>
            </p:cNvPr>
            <p:cNvSpPr txBox="1"/>
            <p:nvPr/>
          </p:nvSpPr>
          <p:spPr>
            <a:xfrm>
              <a:off x="-4596599" y="9359876"/>
              <a:ext cx="2953196" cy="134459"/>
            </a:xfrm>
            <a:prstGeom prst="rect">
              <a:avLst/>
            </a:prstGeom>
            <a:effectLst>
              <a:outerShdw blurRad="50800" dist="25400" dir="5400000" algn="ctr" rotWithShape="0">
                <a:srgbClr val="000000">
                  <a:alpha val="99000"/>
                </a:srgbClr>
              </a:outerShdw>
            </a:effectLst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 ~</a:t>
              </a:r>
              <a:r>
                <a:rPr lang="ja-JP" alt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5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3200" b="1" kern="700" spc="200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2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</a:p>
          </p:txBody>
        </p:sp>
        <p:pic>
          <p:nvPicPr>
            <p:cNvPr id="23" name="Picture 60">
              <a:extLst>
                <a:ext uri="{FF2B5EF4-FFF2-40B4-BE49-F238E27FC236}">
                  <a16:creationId xmlns:a16="http://schemas.microsoft.com/office/drawing/2014/main" id="{E65BB9FF-5E13-65FA-8049-7EA7F454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5879168" y="9174501"/>
              <a:ext cx="1246537" cy="362748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5E96C2A-B772-2CA9-9F94-4B9A2C159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5956952" y="7753720"/>
              <a:ext cx="1569791" cy="720325"/>
            </a:xfrm>
            <a:prstGeom prst="rect">
              <a:avLst/>
            </a:prstGeom>
          </p:spPr>
        </p:pic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652BFDF-C48C-8BDC-E0C8-64BD37EF28EE}"/>
                </a:ext>
              </a:extLst>
            </p:cNvPr>
            <p:cNvSpPr txBox="1"/>
            <p:nvPr/>
          </p:nvSpPr>
          <p:spPr>
            <a:xfrm>
              <a:off x="-5829849" y="8136267"/>
              <a:ext cx="2330488" cy="1645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3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</a:t>
              </a:r>
              <a:endParaRPr lang="en-US" sz="33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DC9AE9-7E94-E832-3B53-C5DCD9539F0D}"/>
              </a:ext>
            </a:extLst>
          </p:cNvPr>
          <p:cNvSpPr txBox="1"/>
          <p:nvPr/>
        </p:nvSpPr>
        <p:spPr>
          <a:xfrm>
            <a:off x="-320610" y="6512701"/>
            <a:ext cx="6340197" cy="707886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en-US" altLang="ja-JP" sz="4000" b="1" dirty="0">
                <a:ln w="142875">
                  <a:noFill/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- </a:t>
            </a:r>
            <a:r>
              <a:rPr kumimoji="1" lang="ja-JP" altLang="en-US" sz="4000" b="1" dirty="0">
                <a:ln w="142875">
                  <a:noFill/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関東三大 山車祭り </a:t>
            </a:r>
            <a:r>
              <a:rPr kumimoji="1" lang="en-US" altLang="ja-JP" sz="4000" b="1" dirty="0">
                <a:ln w="142875">
                  <a:noFill/>
                </a:ln>
                <a:solidFill>
                  <a:srgbClr val="FF0000"/>
                </a:solidFill>
                <a:effectLst>
                  <a:glow rad="2286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-</a:t>
            </a:r>
            <a:endParaRPr kumimoji="1" lang="ja-JP" altLang="en-US" sz="4000" b="1" dirty="0">
              <a:solidFill>
                <a:srgbClr val="FF0000"/>
              </a:solidFill>
              <a:effectLst>
                <a:glow rad="228600">
                  <a:schemeClr val="bg1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C32029A-267F-873D-BE88-241FF56F882A}"/>
              </a:ext>
            </a:extLst>
          </p:cNvPr>
          <p:cNvSpPr txBox="1"/>
          <p:nvPr/>
        </p:nvSpPr>
        <p:spPr>
          <a:xfrm>
            <a:off x="2296877" y="9726282"/>
            <a:ext cx="7822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995AED-9E7B-AED6-B00B-2C9D7BF75FB9}"/>
              </a:ext>
            </a:extLst>
          </p:cNvPr>
          <p:cNvSpPr txBox="1"/>
          <p:nvPr/>
        </p:nvSpPr>
        <p:spPr>
          <a:xfrm>
            <a:off x="6537235" y="60510"/>
            <a:ext cx="769441" cy="58854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pPr algn="ctr"/>
            <a:r>
              <a:rPr kumimoji="1" lang="en-US" altLang="ja-JP" sz="3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3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００年の伝統を受け継ぐ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 rot="20984829">
            <a:off x="2753572" y="7421208"/>
            <a:ext cx="326850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</p:spTree>
    <p:extLst>
      <p:ext uri="{BB962C8B-B14F-4D97-AF65-F5344CB8AC3E}">
        <p14:creationId xmlns:p14="http://schemas.microsoft.com/office/powerpoint/2010/main" val="330275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4113</TotalTime>
  <Words>44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HGP明朝E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83</cp:revision>
  <dcterms:created xsi:type="dcterms:W3CDTF">2022-09-22T01:47:20Z</dcterms:created>
  <dcterms:modified xsi:type="dcterms:W3CDTF">2023-05-23T06:17:59Z</dcterms:modified>
</cp:coreProperties>
</file>