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17DD336C-0CE6-46F8-9926-021FAD17E6A0}"/>
</file>

<file path=customXml/itemProps2.xml><?xml version="1.0" encoding="utf-8"?>
<ds:datastoreItem xmlns:ds="http://schemas.openxmlformats.org/officeDocument/2006/customXml" ds:itemID="{F6CDFBCA-6922-4057-8105-CBB1CFD6FADD}"/>
</file>

<file path=customXml/itemProps3.xml><?xml version="1.0" encoding="utf-8"?>
<ds:datastoreItem xmlns:ds="http://schemas.openxmlformats.org/officeDocument/2006/customXml" ds:itemID="{C35159CF-9B0C-49D4-9381-AD066978014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65</cp:revision>
  <dcterms:created xsi:type="dcterms:W3CDTF">2022-02-20T16:12:08Z</dcterms:created>
  <dcterms:modified xsi:type="dcterms:W3CDTF">2023-05-15T05:18:16Z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