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FEE75B3C-7348-4E69-8CA1-E6B9F878BF63}"/>
</file>

<file path=customXml/itemProps2.xml><?xml version="1.0" encoding="utf-8"?>
<ds:datastoreItem xmlns:ds="http://schemas.openxmlformats.org/officeDocument/2006/customXml" ds:itemID="{8FDB319D-1870-4B6E-93C0-A59B666F2E96}"/>
</file>

<file path=customXml/itemProps3.xml><?xml version="1.0" encoding="utf-8"?>
<ds:datastoreItem xmlns:ds="http://schemas.openxmlformats.org/officeDocument/2006/customXml" ds:itemID="{9D65F262-1719-45D8-9C4C-5E685AC79EA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85</cp:revision>
  <dcterms:created xsi:type="dcterms:W3CDTF">2022-02-20T16:12:08Z</dcterms:created>
  <dcterms:modified xsi:type="dcterms:W3CDTF">2023-05-15T05:21:42Z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