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FC358A96-06CF-4B11-8F73-766CB3DCC8D0}"/>
</file>

<file path=customXml/itemProps2.xml><?xml version="1.0" encoding="utf-8"?>
<ds:datastoreItem xmlns:ds="http://schemas.openxmlformats.org/officeDocument/2006/customXml" ds:itemID="{E5E49FC5-4D99-48CD-B0C5-E1A34AE5075E}"/>
</file>

<file path=customXml/itemProps3.xml><?xml version="1.0" encoding="utf-8"?>
<ds:datastoreItem xmlns:ds="http://schemas.openxmlformats.org/officeDocument/2006/customXml" ds:itemID="{46483273-2CDE-4612-A436-6D79EBD6A34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87</cp:revision>
  <dcterms:created xsi:type="dcterms:W3CDTF">2022-02-20T16:12:08Z</dcterms:created>
  <dcterms:modified xsi:type="dcterms:W3CDTF">2023-05-15T05:21:25Z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