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56" y="72"/>
      </p:cViewPr>
      <p:guideLst>
        <p:guide orient="horz" pos="5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3FA77326-19E8-4881-8227-CF3A9A2780CE}"/>
    <pc:docChg chg="modSld">
      <pc:chgData name="奥田陽子" userId="5bf8eb3d-eb6b-4939-b4ac-48d545c81564" providerId="ADAL" clId="{3FA77326-19E8-4881-8227-CF3A9A2780CE}" dt="2023-05-18T06:47:33.096" v="4" actId="20577"/>
      <pc:docMkLst>
        <pc:docMk/>
      </pc:docMkLst>
      <pc:sldChg chg="modSp mod">
        <pc:chgData name="奥田陽子" userId="5bf8eb3d-eb6b-4939-b4ac-48d545c81564" providerId="ADAL" clId="{3FA77326-19E8-4881-8227-CF3A9A2780CE}" dt="2023-05-18T06:47:33.096" v="4" actId="20577"/>
        <pc:sldMkLst>
          <pc:docMk/>
          <pc:sldMk cId="3526360580" sldId="257"/>
        </pc:sldMkLst>
        <pc:spChg chg="mod">
          <ac:chgData name="奥田陽子" userId="5bf8eb3d-eb6b-4939-b4ac-48d545c81564" providerId="ADAL" clId="{3FA77326-19E8-4881-8227-CF3A9A2780CE}" dt="2023-05-18T06:47:33.096" v="4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21ECCDC1-A1E3-4F59-89FC-653DCAE1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9" t="23645" r="2776" b="14531"/>
          <a:stretch/>
        </p:blipFill>
        <p:spPr>
          <a:xfrm rot="16200000">
            <a:off x="-1148085" y="1148084"/>
            <a:ext cx="9157001" cy="6860831"/>
          </a:xfrm>
          <a:prstGeom prst="rect">
            <a:avLst/>
          </a:prstGeom>
        </p:spPr>
      </p:pic>
      <p:pic>
        <p:nvPicPr>
          <p:cNvPr id="9" name="図 8" descr="ポーズをとる男性&#10;&#10;中程度の精度で自動的に生成された説明">
            <a:extLst>
              <a:ext uri="{FF2B5EF4-FFF2-40B4-BE49-F238E27FC236}">
                <a16:creationId xmlns:a16="http://schemas.microsoft.com/office/drawing/2014/main" id="{0BFED4F6-3B2B-8B60-DAA5-78C9D25EC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0531" r="14175" b="29382"/>
          <a:stretch/>
        </p:blipFill>
        <p:spPr>
          <a:xfrm rot="21368424">
            <a:off x="500504" y="1210449"/>
            <a:ext cx="5865816" cy="374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5E7B3F-2466-47BB-8CDE-47E91837E6FC}"/>
              </a:ext>
            </a:extLst>
          </p:cNvPr>
          <p:cNvSpPr/>
          <p:nvPr/>
        </p:nvSpPr>
        <p:spPr bwMode="auto">
          <a:xfrm>
            <a:off x="-271280" y="251959"/>
            <a:ext cx="7419854" cy="98241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グローバルドラマティーチャー松藏（まつぞう）の</a:t>
            </a:r>
            <a:endParaRPr lang="ja-JP" altLang="en-US" sz="1950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767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心とカラダのストレッチ</a:t>
            </a:r>
            <a:endParaRPr lang="ja-JP" altLang="en-US" sz="4333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67770C0D-595C-4ED7-A2D7-919131A1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0" t="13856" b="70672"/>
          <a:stretch/>
        </p:blipFill>
        <p:spPr>
          <a:xfrm rot="20448892">
            <a:off x="3588019" y="1263349"/>
            <a:ext cx="2537529" cy="1396641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CE47F6C-C2B5-46E1-9D21-167F9C8ACA09}"/>
              </a:ext>
            </a:extLst>
          </p:cNvPr>
          <p:cNvSpPr/>
          <p:nvPr/>
        </p:nvSpPr>
        <p:spPr>
          <a:xfrm rot="21284251">
            <a:off x="3930365" y="1456248"/>
            <a:ext cx="2241142" cy="1139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あそびや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クイズで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スッキリ！</a:t>
            </a:r>
            <a:endParaRPr kumimoji="1" lang="en-US" altLang="zh-TW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" name="図 19" descr="黒い背景と白い文字の絵&#10;&#10;低い精度で自動的に生成された説明">
            <a:extLst>
              <a:ext uri="{FF2B5EF4-FFF2-40B4-BE49-F238E27FC236}">
                <a16:creationId xmlns:a16="http://schemas.microsoft.com/office/drawing/2014/main" id="{5AD3DF7B-DF1E-BB78-072B-20D8B3AB5B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b="45756"/>
          <a:stretch/>
        </p:blipFill>
        <p:spPr>
          <a:xfrm rot="21203839" flipH="1">
            <a:off x="-945696" y="4117443"/>
            <a:ext cx="10087053" cy="14758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38317E-A1A9-B75B-E5B1-7F1E50DBF474}"/>
              </a:ext>
            </a:extLst>
          </p:cNvPr>
          <p:cNvSpPr/>
          <p:nvPr/>
        </p:nvSpPr>
        <p:spPr>
          <a:xfrm rot="21369022">
            <a:off x="250778" y="4981064"/>
            <a:ext cx="6124895" cy="596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rgbClr val="C00000"/>
                </a:solidFill>
                <a:effectLst>
                  <a:outerShdw blurRad="50800" dist="63500" algn="l" rotWithShape="0">
                    <a:schemeClr val="bg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リアル間違い探しで記憶力を鍛えよう！</a:t>
            </a:r>
            <a:endParaRPr kumimoji="1" lang="en-US" altLang="ja-JP" sz="2000" dirty="0">
              <a:ln w="0"/>
              <a:solidFill>
                <a:srgbClr val="C00000"/>
              </a:solidFill>
              <a:effectLst>
                <a:outerShdw blurRad="50800" dist="63500" algn="l" rotWithShape="0">
                  <a:schemeClr val="bg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29AF58-DE1B-2549-F3E3-4E175DF8C489}"/>
              </a:ext>
            </a:extLst>
          </p:cNvPr>
          <p:cNvSpPr/>
          <p:nvPr/>
        </p:nvSpPr>
        <p:spPr bwMode="auto">
          <a:xfrm rot="21379611">
            <a:off x="599055" y="4436390"/>
            <a:ext cx="5591120" cy="8020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左右の画像 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間違いを</a:t>
            </a: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探せ！</a:t>
            </a:r>
            <a:endParaRPr lang="en-US" altLang="ja-JP" sz="2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 descr="人, 男, 持つ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B2D73A00-8542-21E3-3D19-F11DB97DF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8741" r="15487" b="12828"/>
          <a:stretch/>
        </p:blipFill>
        <p:spPr>
          <a:xfrm>
            <a:off x="656722" y="5771706"/>
            <a:ext cx="2673734" cy="229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人, 男, 持つ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B336F4F4-DC27-5C8C-F3D2-B84B888A6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13679" r="11442" b="11494"/>
          <a:stretch/>
        </p:blipFill>
        <p:spPr>
          <a:xfrm>
            <a:off x="3682776" y="5771705"/>
            <a:ext cx="2673733" cy="229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A65611-C264-49F3-9F9D-99EF4053A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http://schemas.openxmlformats.org/package/2006/metadata/core-properties"/>
    <ds:schemaRef ds:uri="http://purl.org/dc/dcmitype/"/>
    <ds:schemaRef ds:uri="ccc50300-c016-41b3-baf7-1f053ea3de5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aa497eed-f72d-442f-adf5-cc88fbf9cc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53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奥田陽子</cp:lastModifiedBy>
  <cp:revision>58</cp:revision>
  <cp:lastPrinted>2022-02-22T07:44:13Z</cp:lastPrinted>
  <dcterms:created xsi:type="dcterms:W3CDTF">2021-12-24T07:23:06Z</dcterms:created>
  <dcterms:modified xsi:type="dcterms:W3CDTF">2023-05-18T06:47:38Z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