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76" r:id="rId2"/>
  </p:sldIdLst>
  <p:sldSz cx="7556500" cy="10693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齋藤 芙美" initials="齋藤" lastIdx="1" clrIdx="0">
    <p:extLst>
      <p:ext uri="{19B8F6BF-5375-455C-9EA6-DF929625EA0E}">
        <p15:presenceInfo xmlns:p15="http://schemas.microsoft.com/office/powerpoint/2012/main" userId="S-1-5-21-3580068840-1394931835-201921230-161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858"/>
    <a:srgbClr val="FF0000"/>
    <a:srgbClr val="3B9729"/>
    <a:srgbClr val="EEC600"/>
    <a:srgbClr val="FFE467"/>
    <a:srgbClr val="349C1C"/>
    <a:srgbClr val="87E672"/>
    <a:srgbClr val="AE0216"/>
    <a:srgbClr val="FEB9C2"/>
    <a:srgbClr val="FC65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608" autoAdjust="0"/>
    <p:restoredTop sz="94689" autoAdjust="0"/>
  </p:normalViewPr>
  <p:slideViewPr>
    <p:cSldViewPr snapToGrid="0">
      <p:cViewPr varScale="1">
        <p:scale>
          <a:sx n="46" d="100"/>
          <a:sy n="46" d="100"/>
        </p:scale>
        <p:origin x="1330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D714A-35F6-4EF2-8371-589994DBA61E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F286F-2F69-448F-B16D-95F8927B35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452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738" y="1750055"/>
            <a:ext cx="6423025" cy="3722887"/>
          </a:xfrm>
        </p:spPr>
        <p:txBody>
          <a:bodyPr anchor="b"/>
          <a:lstStyle>
            <a:lvl1pPr algn="ctr"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563" y="5616511"/>
            <a:ext cx="5667375" cy="2581762"/>
          </a:xfrm>
        </p:spPr>
        <p:txBody>
          <a:bodyPr/>
          <a:lstStyle>
            <a:lvl1pPr marL="0" indent="0" algn="ctr">
              <a:buNone/>
              <a:defRPr sz="1983"/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40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97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7621" y="569325"/>
            <a:ext cx="1629370" cy="906216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510" y="569325"/>
            <a:ext cx="4793655" cy="906216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00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049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74" y="2665927"/>
            <a:ext cx="6517481" cy="4448157"/>
          </a:xfrm>
        </p:spPr>
        <p:txBody>
          <a:bodyPr anchor="b"/>
          <a:lstStyle>
            <a:lvl1pPr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74" y="7156165"/>
            <a:ext cx="6517481" cy="2339180"/>
          </a:xfrm>
        </p:spPr>
        <p:txBody>
          <a:bodyPr/>
          <a:lstStyle>
            <a:lvl1pPr marL="0" indent="0">
              <a:buNone/>
              <a:defRPr sz="1983">
                <a:solidFill>
                  <a:schemeClr val="tx1"/>
                </a:solidFill>
              </a:defRPr>
            </a:lvl1pPr>
            <a:lvl2pPr marL="377830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66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49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51132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188915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26698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264481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02264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96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509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5478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61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569327"/>
            <a:ext cx="6517481" cy="206689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495" y="2621369"/>
            <a:ext cx="3196753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495" y="3906061"/>
            <a:ext cx="3196753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5478" y="2621369"/>
            <a:ext cx="3212497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5478" y="3906061"/>
            <a:ext cx="3212497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241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474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52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497" y="1539654"/>
            <a:ext cx="3825478" cy="7599245"/>
          </a:xfrm>
        </p:spPr>
        <p:txBody>
          <a:bodyPr/>
          <a:lstStyle>
            <a:lvl1pPr>
              <a:defRPr sz="2644"/>
            </a:lvl1pPr>
            <a:lvl2pPr>
              <a:defRPr sz="2314"/>
            </a:lvl2pPr>
            <a:lvl3pPr>
              <a:defRPr sz="1983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69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2497" y="1539654"/>
            <a:ext cx="3825478" cy="7599245"/>
          </a:xfrm>
        </p:spPr>
        <p:txBody>
          <a:bodyPr anchor="t"/>
          <a:lstStyle>
            <a:lvl1pPr marL="0" indent="0">
              <a:buNone/>
              <a:defRPr sz="2644"/>
            </a:lvl1pPr>
            <a:lvl2pPr marL="377830" indent="0">
              <a:buNone/>
              <a:defRPr sz="2314"/>
            </a:lvl2pPr>
            <a:lvl3pPr marL="755660" indent="0">
              <a:buNone/>
              <a:defRPr sz="1983"/>
            </a:lvl3pPr>
            <a:lvl4pPr marL="1133490" indent="0">
              <a:buNone/>
              <a:defRPr sz="1653"/>
            </a:lvl4pPr>
            <a:lvl5pPr marL="1511320" indent="0">
              <a:buNone/>
              <a:defRPr sz="1653"/>
            </a:lvl5pPr>
            <a:lvl6pPr marL="1889150" indent="0">
              <a:buNone/>
              <a:defRPr sz="1653"/>
            </a:lvl6pPr>
            <a:lvl7pPr marL="2266980" indent="0">
              <a:buNone/>
              <a:defRPr sz="1653"/>
            </a:lvl7pPr>
            <a:lvl8pPr marL="2644811" indent="0">
              <a:buNone/>
              <a:defRPr sz="1653"/>
            </a:lvl8pPr>
            <a:lvl9pPr marL="3022641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54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510" y="569327"/>
            <a:ext cx="6517481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510" y="2846623"/>
            <a:ext cx="6517481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509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090C6-0FD7-4B03-B7D3-8E217C5758B0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091" y="9911200"/>
            <a:ext cx="2550319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6778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77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660" rtl="0" eaLnBrk="1" latinLnBrk="0" hangingPunct="1">
        <a:lnSpc>
          <a:spcPct val="90000"/>
        </a:lnSpc>
        <a:spcBef>
          <a:spcPct val="0"/>
        </a:spcBef>
        <a:buNone/>
        <a:defRPr kumimoji="1" sz="3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15" indent="-188915" algn="l" defTabSz="755660" rtl="0" eaLnBrk="1" latinLnBrk="0" hangingPunct="1">
        <a:lnSpc>
          <a:spcPct val="90000"/>
        </a:lnSpc>
        <a:spcBef>
          <a:spcPts val="826"/>
        </a:spcBef>
        <a:buFont typeface="Arial" panose="020B0604020202020204" pitchFamily="34" charset="0"/>
        <a:buChar char="•"/>
        <a:defRPr kumimoji="1"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56674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94457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40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23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06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589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372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155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>
            <a:extLst>
              <a:ext uri="{FF2B5EF4-FFF2-40B4-BE49-F238E27FC236}">
                <a16:creationId xmlns:a16="http://schemas.microsoft.com/office/drawing/2014/main" id="{FE2D1057-7286-0608-A3B0-B6DDDBDAD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9" y="5426393"/>
            <a:ext cx="7556500" cy="5348556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6C60166B-5382-F08B-A99E-ABC6607E8B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33" y="0"/>
            <a:ext cx="7595765" cy="5063843"/>
          </a:xfrm>
          <a:prstGeom prst="rect">
            <a:avLst/>
          </a:prstGeom>
        </p:spPr>
      </p:pic>
      <p:pic>
        <p:nvPicPr>
          <p:cNvPr id="22" name="グラフィックス 21">
            <a:extLst>
              <a:ext uri="{FF2B5EF4-FFF2-40B4-BE49-F238E27FC236}">
                <a16:creationId xmlns:a16="http://schemas.microsoft.com/office/drawing/2014/main" id="{023DFF15-1287-31F4-D8F1-96D1C743AD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9826"/>
          <a:stretch/>
        </p:blipFill>
        <p:spPr>
          <a:xfrm rot="10313956">
            <a:off x="-869465" y="2182711"/>
            <a:ext cx="9478598" cy="3489318"/>
          </a:xfrm>
          <a:prstGeom prst="rect">
            <a:avLst/>
          </a:prstGeom>
        </p:spPr>
      </p:pic>
      <p:pic>
        <p:nvPicPr>
          <p:cNvPr id="26" name="グラフィックス 25">
            <a:extLst>
              <a:ext uri="{FF2B5EF4-FFF2-40B4-BE49-F238E27FC236}">
                <a16:creationId xmlns:a16="http://schemas.microsoft.com/office/drawing/2014/main" id="{CA3D8C79-296F-1B3A-1391-D1C3C6762B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10285" y="6673217"/>
            <a:ext cx="3008119" cy="4995746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6AABED4-7CCF-0AA1-4D1D-96A3378C5BF4}"/>
              </a:ext>
            </a:extLst>
          </p:cNvPr>
          <p:cNvSpPr txBox="1"/>
          <p:nvPr/>
        </p:nvSpPr>
        <p:spPr>
          <a:xfrm>
            <a:off x="2174461" y="7297442"/>
            <a:ext cx="57956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kumimoji="1" lang="ja-JP" altLang="en-US" sz="44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音楽</a:t>
            </a:r>
            <a:r>
              <a:rPr kumimoji="1" lang="ja-JP" altLang="en-US" sz="40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や</a:t>
            </a:r>
            <a:r>
              <a:rPr kumimoji="1" lang="ja-JP" altLang="en-US" sz="44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体操</a:t>
            </a:r>
            <a:r>
              <a:rPr kumimoji="1" lang="ja-JP" altLang="en-US" sz="40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を</a:t>
            </a:r>
            <a:endParaRPr kumimoji="1" lang="en-US" altLang="ja-JP" sz="4000" b="1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</a:endParaRPr>
          </a:p>
          <a:p>
            <a:pPr fontAlgn="base"/>
            <a:r>
              <a:rPr kumimoji="1" lang="ja-JP" altLang="en-US" sz="40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ご一緒に！</a:t>
            </a:r>
            <a:endParaRPr lang="ja-JP" altLang="en-US" sz="4000" b="1" i="0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Hiragino Kaku Gothic Pro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E078696-6742-76BE-A430-CC79D1C66607}"/>
              </a:ext>
            </a:extLst>
          </p:cNvPr>
          <p:cNvSpPr txBox="1"/>
          <p:nvPr/>
        </p:nvSpPr>
        <p:spPr>
          <a:xfrm>
            <a:off x="184878" y="1785712"/>
            <a:ext cx="7086994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>
            <a:spAutoFit/>
          </a:bodyPr>
          <a:lstStyle/>
          <a:p>
            <a:pPr algn="ctr"/>
            <a:r>
              <a:rPr kumimoji="1" lang="ja-JP" altLang="en-US" sz="4000" b="1" dirty="0">
                <a:solidFill>
                  <a:srgbClr val="8C921E"/>
                </a:solidFill>
                <a:effectLst>
                  <a:glow rad="127000">
                    <a:schemeClr val="bg1"/>
                  </a:glow>
                  <a:outerShdw blurRad="114300" dist="50800" dir="5400000" algn="ctr" rotWithShape="0">
                    <a:schemeClr val="tx1">
                      <a:lumMod val="85000"/>
                      <a:lumOff val="15000"/>
                      <a:alpha val="88000"/>
                    </a:scheme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日本の夏の風物詩 　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75435D5C-AC01-24A6-3F06-B6104A441F7B}"/>
              </a:ext>
            </a:extLst>
          </p:cNvPr>
          <p:cNvSpPr txBox="1"/>
          <p:nvPr/>
        </p:nvSpPr>
        <p:spPr>
          <a:xfrm>
            <a:off x="184878" y="2494548"/>
            <a:ext cx="7086994" cy="2123658"/>
          </a:xfrm>
          <a:prstGeom prst="rect">
            <a:avLst/>
          </a:prstGeom>
          <a:noFill/>
          <a:effectLst>
            <a:glow rad="127000">
              <a:srgbClr val="098109"/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>
            <a:spAutoFit/>
          </a:bodyPr>
          <a:lstStyle/>
          <a:p>
            <a:pPr algn="ctr"/>
            <a:r>
              <a:rPr kumimoji="1" lang="ja-JP" altLang="en-US" sz="6600" b="1" dirty="0">
                <a:solidFill>
                  <a:schemeClr val="bg1"/>
                </a:solidFill>
                <a:effectLst>
                  <a:glow rad="127000">
                    <a:srgbClr val="8C921E"/>
                  </a:glow>
                  <a:outerShdw blurRad="114300" dist="50800" dir="5400000" algn="ctr" rotWithShape="0">
                    <a:schemeClr val="tx1">
                      <a:lumMod val="85000"/>
                      <a:lumOff val="15000"/>
                      <a:alpha val="88000"/>
                    </a:scheme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湘南ひらつか</a:t>
            </a:r>
            <a:endParaRPr kumimoji="1" lang="en-US" altLang="ja-JP" sz="6600" b="1" dirty="0">
              <a:solidFill>
                <a:schemeClr val="bg1"/>
              </a:solidFill>
              <a:effectLst>
                <a:glow rad="127000">
                  <a:srgbClr val="8C921E"/>
                </a:glow>
                <a:outerShdw blurRad="114300" dist="50800" dir="5400000" algn="ctr" rotWithShape="0">
                  <a:schemeClr val="tx1">
                    <a:lumMod val="85000"/>
                    <a:lumOff val="15000"/>
                    <a:alpha val="88000"/>
                  </a:schemeClr>
                </a:outerShdw>
              </a:effectLst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ctr"/>
            <a:r>
              <a:rPr kumimoji="1" lang="ja-JP" altLang="en-US" sz="6600" b="1" dirty="0">
                <a:solidFill>
                  <a:schemeClr val="bg1"/>
                </a:solidFill>
                <a:effectLst>
                  <a:glow rad="127000">
                    <a:srgbClr val="8C921E"/>
                  </a:glow>
                  <a:outerShdw blurRad="114300" dist="50800" dir="5400000" algn="ctr" rotWithShape="0">
                    <a:schemeClr val="tx1">
                      <a:lumMod val="85000"/>
                      <a:lumOff val="15000"/>
                      <a:alpha val="88000"/>
                    </a:scheme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七夕まつり</a:t>
            </a:r>
            <a:endParaRPr kumimoji="1" lang="zh-TW" altLang="en-US" sz="6600" b="1" dirty="0">
              <a:solidFill>
                <a:schemeClr val="bg1"/>
              </a:solidFill>
              <a:effectLst>
                <a:glow rad="127000">
                  <a:srgbClr val="8C921E"/>
                </a:glow>
                <a:outerShdw blurRad="114300" dist="50800" dir="5400000" algn="ctr" rotWithShape="0">
                  <a:schemeClr val="tx1">
                    <a:lumMod val="85000"/>
                    <a:lumOff val="15000"/>
                    <a:alpha val="88000"/>
                  </a:schemeClr>
                </a:outerShdw>
              </a:effectLst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22CD5FC-6C42-2302-0B21-37FAC138D422}"/>
              </a:ext>
            </a:extLst>
          </p:cNvPr>
          <p:cNvSpPr txBox="1"/>
          <p:nvPr/>
        </p:nvSpPr>
        <p:spPr>
          <a:xfrm>
            <a:off x="2189865" y="4617213"/>
            <a:ext cx="2995967" cy="584775"/>
          </a:xfrm>
          <a:prstGeom prst="rect">
            <a:avLst/>
          </a:prstGeom>
          <a:noFill/>
          <a:effectLst>
            <a:glow rad="127000">
              <a:srgbClr val="098109"/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chemeClr val="bg1"/>
                </a:solidFill>
                <a:effectLst>
                  <a:glow rad="127000">
                    <a:srgbClr val="8C921E"/>
                  </a:glow>
                  <a:outerShdw blurRad="114300" dist="50800" dir="5400000" algn="ctr" rotWithShape="0">
                    <a:schemeClr val="tx1">
                      <a:lumMod val="85000"/>
                      <a:lumOff val="15000"/>
                      <a:alpha val="88000"/>
                    </a:scheme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（神奈川県）</a:t>
            </a:r>
            <a:endParaRPr kumimoji="1" lang="ja-JP" altLang="en-US" sz="3200" b="1" dirty="0">
              <a:solidFill>
                <a:srgbClr val="EF5B5F"/>
              </a:solidFill>
              <a:effectLst>
                <a:glow rad="127000">
                  <a:srgbClr val="8C921E"/>
                </a:glow>
                <a:outerShdw blurRad="114300" dist="50800" dir="5400000" algn="ctr" rotWithShape="0">
                  <a:schemeClr val="tx1">
                    <a:lumMod val="85000"/>
                    <a:lumOff val="15000"/>
                    <a:alpha val="88000"/>
                  </a:schemeClr>
                </a:outerShdw>
              </a:effectLst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D5E685F5-F66A-FF54-756C-1AE599069979}"/>
              </a:ext>
            </a:extLst>
          </p:cNvPr>
          <p:cNvGrpSpPr/>
          <p:nvPr/>
        </p:nvGrpSpPr>
        <p:grpSpPr>
          <a:xfrm>
            <a:off x="230386" y="5279296"/>
            <a:ext cx="7062565" cy="2008405"/>
            <a:chOff x="-6117336" y="7641329"/>
            <a:chExt cx="5090084" cy="1320254"/>
          </a:xfrm>
        </p:grpSpPr>
        <p:sp>
          <p:nvSpPr>
            <p:cNvPr id="34" name="TextBox 27">
              <a:extLst>
                <a:ext uri="{FF2B5EF4-FFF2-40B4-BE49-F238E27FC236}">
                  <a16:creationId xmlns:a16="http://schemas.microsoft.com/office/drawing/2014/main" id="{BC56BA56-56B4-75F4-4F62-9E272FB43A09}"/>
                </a:ext>
              </a:extLst>
            </p:cNvPr>
            <p:cNvSpPr txBox="1"/>
            <p:nvPr/>
          </p:nvSpPr>
          <p:spPr>
            <a:xfrm>
              <a:off x="-3902653" y="8172289"/>
              <a:ext cx="2875401" cy="3056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</a:effectLst>
                  <a:ea typeface="Noto Sans Regular Bold"/>
                </a:rPr>
                <a:t>   </a:t>
              </a:r>
              <a:r>
                <a:rPr lang="ja-JP" alt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</a:effectLst>
                  <a:ea typeface="Noto Sans Regular Bold"/>
                </a:rPr>
                <a:t> </a:t>
              </a:r>
              <a:r>
                <a:rPr 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月 </a:t>
              </a:r>
              <a:r>
                <a:rPr lang="ja-JP" alt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  　  </a:t>
              </a:r>
              <a:r>
                <a:rPr 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日     </a:t>
              </a:r>
            </a:p>
          </p:txBody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FFBE7929-CC36-CCB0-44B4-D6C1F2822E52}"/>
                </a:ext>
              </a:extLst>
            </p:cNvPr>
            <p:cNvSpPr/>
            <p:nvPr/>
          </p:nvSpPr>
          <p:spPr>
            <a:xfrm>
              <a:off x="-1865168" y="7941710"/>
              <a:ext cx="630480" cy="575062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C921E"/>
            </a:solidFill>
          </p:spPr>
          <p:txBody>
            <a:bodyPr/>
            <a:lstStyle/>
            <a:p>
              <a:endParaRPr lang="ja-JP" altLang="en-US" dirty="0">
                <a:solidFill>
                  <a:srgbClr val="8C921E"/>
                </a:solidFill>
              </a:endParaRPr>
            </a:p>
          </p:txBody>
        </p:sp>
        <p:sp>
          <p:nvSpPr>
            <p:cNvPr id="36" name="TextBox 23">
              <a:extLst>
                <a:ext uri="{FF2B5EF4-FFF2-40B4-BE49-F238E27FC236}">
                  <a16:creationId xmlns:a16="http://schemas.microsoft.com/office/drawing/2014/main" id="{DDAFA3C9-847F-3F3E-E4E5-A5118BD06F5F}"/>
                </a:ext>
              </a:extLst>
            </p:cNvPr>
            <p:cNvSpPr txBox="1"/>
            <p:nvPr/>
          </p:nvSpPr>
          <p:spPr>
            <a:xfrm>
              <a:off x="-1848359" y="8263469"/>
              <a:ext cx="596859" cy="2089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70"/>
                </a:lnSpc>
              </a:pPr>
              <a:r>
                <a:rPr lang="ja-JP" altLang="en-US" sz="4200" b="1" dirty="0">
                  <a:solidFill>
                    <a:schemeClr val="bg1"/>
                  </a:solidFill>
                  <a:effectLst>
                    <a:glow rad="25400">
                      <a:schemeClr val="tx1">
                        <a:lumMod val="85000"/>
                        <a:lumOff val="15000"/>
                      </a:schemeClr>
                    </a:glow>
                    <a:innerShdw blurRad="114300">
                      <a:prstClr val="black"/>
                    </a:innerShdw>
                  </a:effectLst>
                  <a:latin typeface="けいふぉんと" panose="02000600000000000000" pitchFamily="2" charset="-128"/>
                  <a:ea typeface="けいふぉんと" panose="02000600000000000000" pitchFamily="2" charset="-128"/>
                </a:rPr>
                <a:t>金</a:t>
              </a:r>
              <a:endParaRPr lang="en-US" altLang="ja-JP" sz="4200" b="1" dirty="0">
                <a:solidFill>
                  <a:schemeClr val="bg1"/>
                </a:solidFill>
                <a:effectLst>
                  <a:glow rad="25400">
                    <a:schemeClr val="tx1">
                      <a:lumMod val="85000"/>
                      <a:lumOff val="15000"/>
                    </a:schemeClr>
                  </a:glow>
                  <a:innerShdw blurRad="114300">
                    <a:prstClr val="black"/>
                  </a:innerShdw>
                </a:effectLst>
                <a:latin typeface="けいふぉんと" panose="02000600000000000000" pitchFamily="2" charset="-128"/>
                <a:ea typeface="けいふぉんと" panose="02000600000000000000" pitchFamily="2" charset="-128"/>
              </a:endParaRPr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4C89B541-C222-E39B-2F90-8B473544600E}"/>
                </a:ext>
              </a:extLst>
            </p:cNvPr>
            <p:cNvSpPr txBox="1"/>
            <p:nvPr/>
          </p:nvSpPr>
          <p:spPr>
            <a:xfrm rot="16200000">
              <a:off x="-4589931" y="7968574"/>
              <a:ext cx="930678" cy="276188"/>
            </a:xfrm>
            <a:prstGeom prst="rect">
              <a:avLst/>
            </a:prstGeom>
            <a:noFill/>
            <a:effectLst>
              <a:outerShdw blurRad="50800" dist="50800" dir="258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txBody>
            <a:bodyPr vert="eaVert" wrap="square">
              <a:spAutoFit/>
            </a:bodyPr>
            <a:lstStyle/>
            <a:p>
              <a:r>
                <a:rPr lang="en-US" altLang="ja-JP" sz="8000" b="1" dirty="0">
                  <a:solidFill>
                    <a:schemeClr val="bg1"/>
                  </a:solidFill>
                  <a:effectLst>
                    <a:glow rad="88900">
                      <a:srgbClr val="8C921E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7 </a:t>
              </a:r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C1397171-3096-745F-9DAF-D35061B5C3C1}"/>
                </a:ext>
              </a:extLst>
            </p:cNvPr>
            <p:cNvSpPr txBox="1"/>
            <p:nvPr/>
          </p:nvSpPr>
          <p:spPr>
            <a:xfrm rot="16200000">
              <a:off x="-2834755" y="7357646"/>
              <a:ext cx="930678" cy="1498045"/>
            </a:xfrm>
            <a:prstGeom prst="rect">
              <a:avLst/>
            </a:prstGeom>
            <a:noFill/>
            <a:effectLst>
              <a:glow rad="127000">
                <a:srgbClr val="E34558"/>
              </a:glow>
              <a:outerShdw blurRad="50800" dist="50800" dir="258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txBody>
            <a:bodyPr vert="eaVert" wrap="square">
              <a:spAutoFit/>
            </a:bodyPr>
            <a:lstStyle/>
            <a:p>
              <a:r>
                <a:rPr lang="en-US" altLang="ja-JP" sz="8000" b="1" dirty="0">
                  <a:solidFill>
                    <a:schemeClr val="bg1"/>
                  </a:solidFill>
                  <a:effectLst>
                    <a:glow rad="88900">
                      <a:srgbClr val="8C921E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7 </a:t>
              </a:r>
            </a:p>
          </p:txBody>
        </p:sp>
        <p:sp>
          <p:nvSpPr>
            <p:cNvPr id="40" name="TextBox 22">
              <a:extLst>
                <a:ext uri="{FF2B5EF4-FFF2-40B4-BE49-F238E27FC236}">
                  <a16:creationId xmlns:a16="http://schemas.microsoft.com/office/drawing/2014/main" id="{81B81AAB-8AEC-C12D-0F59-D0B26892864C}"/>
                </a:ext>
              </a:extLst>
            </p:cNvPr>
            <p:cNvSpPr txBox="1"/>
            <p:nvPr/>
          </p:nvSpPr>
          <p:spPr>
            <a:xfrm>
              <a:off x="-5104763" y="8734646"/>
              <a:ext cx="2953196" cy="2269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910"/>
                </a:lnSpc>
              </a:pPr>
              <a:r>
                <a:rPr lang="en-US" sz="4800" b="1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0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14:00 ~</a:t>
              </a:r>
              <a:r>
                <a:rPr lang="ja-JP" altLang="en-US" sz="4800" b="1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0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 </a:t>
              </a:r>
              <a:r>
                <a:rPr lang="en-US" sz="4800" b="1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0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15:00</a:t>
              </a:r>
            </a:p>
          </p:txBody>
        </p:sp>
        <p:pic>
          <p:nvPicPr>
            <p:cNvPr id="41" name="Picture 60">
              <a:extLst>
                <a:ext uri="{FF2B5EF4-FFF2-40B4-BE49-F238E27FC236}">
                  <a16:creationId xmlns:a16="http://schemas.microsoft.com/office/drawing/2014/main" id="{641D78E3-3B36-52AE-4703-CBE0630AC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-6117336" y="8541250"/>
              <a:ext cx="1246537" cy="362748"/>
            </a:xfrm>
            <a:prstGeom prst="rect">
              <a:avLst/>
            </a:prstGeom>
          </p:spPr>
        </p:pic>
        <p:pic>
          <p:nvPicPr>
            <p:cNvPr id="42" name="図 41">
              <a:extLst>
                <a:ext uri="{FF2B5EF4-FFF2-40B4-BE49-F238E27FC236}">
                  <a16:creationId xmlns:a16="http://schemas.microsoft.com/office/drawing/2014/main" id="{FBB42C20-C7C3-33C6-F901-D6AF3182FC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00" t="73549" r="81428" b="19851"/>
            <a:stretch/>
          </p:blipFill>
          <p:spPr>
            <a:xfrm>
              <a:off x="-6034018" y="7721500"/>
              <a:ext cx="1547285" cy="752545"/>
            </a:xfrm>
            <a:prstGeom prst="rect">
              <a:avLst/>
            </a:prstGeom>
          </p:spPr>
        </p:pic>
        <p:sp>
          <p:nvSpPr>
            <p:cNvPr id="43" name="TextBox 37">
              <a:extLst>
                <a:ext uri="{FF2B5EF4-FFF2-40B4-BE49-F238E27FC236}">
                  <a16:creationId xmlns:a16="http://schemas.microsoft.com/office/drawing/2014/main" id="{0732D643-314B-B1F1-52C9-A1871E448D7C}"/>
                </a:ext>
              </a:extLst>
            </p:cNvPr>
            <p:cNvSpPr txBox="1"/>
            <p:nvPr/>
          </p:nvSpPr>
          <p:spPr>
            <a:xfrm>
              <a:off x="-5895795" y="8120931"/>
              <a:ext cx="2330488" cy="15966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251"/>
                </a:lnSpc>
              </a:pPr>
              <a:r>
                <a:rPr lang="ja-JP" altLang="en-US" sz="3200" dirty="0">
                  <a:solidFill>
                    <a:srgbClr val="8C921E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開  催 </a:t>
              </a:r>
              <a:endParaRPr lang="en-US" sz="3200" dirty="0">
                <a:solidFill>
                  <a:srgbClr val="8C921E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sp>
        <p:nvSpPr>
          <p:cNvPr id="15" name="TextBox 37">
            <a:extLst>
              <a:ext uri="{FF2B5EF4-FFF2-40B4-BE49-F238E27FC236}">
                <a16:creationId xmlns:a16="http://schemas.microsoft.com/office/drawing/2014/main" id="{D2FE703F-0B02-24F9-D0D9-520D699A8EA3}"/>
              </a:ext>
            </a:extLst>
          </p:cNvPr>
          <p:cNvSpPr txBox="1"/>
          <p:nvPr/>
        </p:nvSpPr>
        <p:spPr>
          <a:xfrm>
            <a:off x="1838685" y="5997271"/>
            <a:ext cx="3233586" cy="242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51"/>
              </a:lnSpc>
            </a:pPr>
            <a:r>
              <a:rPr lang="ja-JP" altLang="en-US" sz="3200" dirty="0">
                <a:solidFill>
                  <a:srgbClr val="8C921E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</a:t>
            </a:r>
            <a:endParaRPr lang="en-US" sz="3200" dirty="0">
              <a:solidFill>
                <a:srgbClr val="8C921E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EF44C29-89ED-52E8-CC3E-6490508BA0A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000" y="7222754"/>
            <a:ext cx="3783620" cy="4538684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947DA74-159B-D404-8911-F8BF7A41C8C7}"/>
              </a:ext>
            </a:extLst>
          </p:cNvPr>
          <p:cNvSpPr txBox="1"/>
          <p:nvPr/>
        </p:nvSpPr>
        <p:spPr>
          <a:xfrm>
            <a:off x="4686856" y="10026846"/>
            <a:ext cx="271324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村田綾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42E12E3-541F-7EC1-BEA6-D39E572E33D0}"/>
              </a:ext>
            </a:extLst>
          </p:cNvPr>
          <p:cNvSpPr txBox="1"/>
          <p:nvPr/>
        </p:nvSpPr>
        <p:spPr>
          <a:xfrm>
            <a:off x="4480376" y="70630"/>
            <a:ext cx="39328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b="1" i="0" dirty="0">
                <a:effectLst>
                  <a:glow rad="127000">
                    <a:schemeClr val="bg1"/>
                  </a:glo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写真提供（一社）平塚市観光協会</a:t>
            </a:r>
            <a:endParaRPr lang="ja-JP" altLang="en-US" sz="1600" b="1" dirty="0">
              <a:effectLst>
                <a:glow rad="127000">
                  <a:schemeClr val="bg1"/>
                </a:glow>
              </a:effectLst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3AD719D-1CEC-CD50-557E-2717E5A0AD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122" y="7381242"/>
            <a:ext cx="4561667" cy="3423226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F67D863-54BB-35D5-FB33-A99774DEF141}"/>
              </a:ext>
            </a:extLst>
          </p:cNvPr>
          <p:cNvSpPr txBox="1"/>
          <p:nvPr/>
        </p:nvSpPr>
        <p:spPr>
          <a:xfrm>
            <a:off x="-161270" y="10013614"/>
            <a:ext cx="444342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はたつん介護士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D432871-5729-98BC-F914-5AADBE7020E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01" y="158809"/>
            <a:ext cx="2120770" cy="103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086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4113</TotalTime>
  <Words>44</Words>
  <Application>Microsoft Office PowerPoint</Application>
  <PresentationFormat>ユーザー設定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2" baseType="lpstr">
      <vt:lpstr>BIZ UDPゴシック</vt:lpstr>
      <vt:lpstr>BIZ UDP明朝 Medium</vt:lpstr>
      <vt:lpstr>Hiragino Kaku Gothic Pro</vt:lpstr>
      <vt:lpstr>M Plus Rounded Black</vt:lpstr>
      <vt:lpstr>UD デジタル 教科書体 NP-B</vt:lpstr>
      <vt:lpstr>けいふぉんと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7月ラインナップチラシ</dc:title>
  <dc:creator>齋藤 芙美</dc:creator>
  <cp:lastModifiedBy>田淵 朋世</cp:lastModifiedBy>
  <cp:revision>83</cp:revision>
  <dcterms:created xsi:type="dcterms:W3CDTF">2022-09-22T01:47:20Z</dcterms:created>
  <dcterms:modified xsi:type="dcterms:W3CDTF">2023-05-23T06:15:59Z</dcterms:modified>
</cp:coreProperties>
</file>