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CD0057C-7BA0-4B03-9ABC-1571A1D0F827}"/>
</file>

<file path=customXml/itemProps2.xml><?xml version="1.0" encoding="utf-8"?>
<ds:datastoreItem xmlns:ds="http://schemas.openxmlformats.org/officeDocument/2006/customXml" ds:itemID="{F4C0CD60-3C45-4E42-AF48-C6A311729E06}"/>
</file>

<file path=customXml/itemProps3.xml><?xml version="1.0" encoding="utf-8"?>
<ds:datastoreItem xmlns:ds="http://schemas.openxmlformats.org/officeDocument/2006/customXml" ds:itemID="{A9C8DBF5-7F5E-4809-B4AA-4138854B8B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66</cp:revision>
  <dcterms:created xsi:type="dcterms:W3CDTF">2022-02-20T16:12:08Z</dcterms:created>
  <dcterms:modified xsi:type="dcterms:W3CDTF">2023-05-15T05:17:13Z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