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1202913-8012-459B-AC5A-CCC674CB138D}"/>
</file>

<file path=customXml/itemProps2.xml><?xml version="1.0" encoding="utf-8"?>
<ds:datastoreItem xmlns:ds="http://schemas.openxmlformats.org/officeDocument/2006/customXml" ds:itemID="{B584D715-7EA7-4BFF-B8A4-0E3AE60C3679}"/>
</file>

<file path=customXml/itemProps3.xml><?xml version="1.0" encoding="utf-8"?>
<ds:datastoreItem xmlns:ds="http://schemas.openxmlformats.org/officeDocument/2006/customXml" ds:itemID="{DCD5C386-5D95-4256-8167-C6C210F8D0A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86</cp:revision>
  <dcterms:created xsi:type="dcterms:W3CDTF">2022-02-20T16:12:08Z</dcterms:created>
  <dcterms:modified xsi:type="dcterms:W3CDTF">2023-05-15T05:19:44Z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