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1BECC59A-6273-49A0-9D26-11A4D399FC8B}"/>
</file>

<file path=customXml/itemProps2.xml><?xml version="1.0" encoding="utf-8"?>
<ds:datastoreItem xmlns:ds="http://schemas.openxmlformats.org/officeDocument/2006/customXml" ds:itemID="{6DF06292-280C-4D0F-8B6D-E9B1F8C2E0B5}"/>
</file>

<file path=customXml/itemProps3.xml><?xml version="1.0" encoding="utf-8"?>
<ds:datastoreItem xmlns:ds="http://schemas.openxmlformats.org/officeDocument/2006/customXml" ds:itemID="{068261B6-7621-4615-BCA0-F84C9A6E921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86</cp:revision>
  <dcterms:created xsi:type="dcterms:W3CDTF">2022-02-20T16:12:08Z</dcterms:created>
  <dcterms:modified xsi:type="dcterms:W3CDTF">2023-05-15T05:19:21Z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