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50F4CC10-E541-459D-8165-C9F5648EADC0}"/>
</file>

<file path=customXml/itemProps2.xml><?xml version="1.0" encoding="utf-8"?>
<ds:datastoreItem xmlns:ds="http://schemas.openxmlformats.org/officeDocument/2006/customXml" ds:itemID="{67F27226-E8BD-4E5B-B342-D77489C652F1}"/>
</file>

<file path=customXml/itemProps3.xml><?xml version="1.0" encoding="utf-8"?>
<ds:datastoreItem xmlns:ds="http://schemas.openxmlformats.org/officeDocument/2006/customXml" ds:itemID="{77A1D2DE-FCF5-4ED7-B36C-7500F5ECDD5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59</cp:revision>
  <dcterms:created xsi:type="dcterms:W3CDTF">2022-02-20T16:12:08Z</dcterms:created>
  <dcterms:modified xsi:type="dcterms:W3CDTF">2023-05-15T05:13:47Z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