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8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FF0000"/>
    <a:srgbClr val="3B9729"/>
    <a:srgbClr val="EEC600"/>
    <a:srgbClr val="FFE467"/>
    <a:srgbClr val="349C1C"/>
    <a:srgbClr val="87E672"/>
    <a:srgbClr val="AE0216"/>
    <a:srgbClr val="FEB9C2"/>
    <a:srgbClr val="FC6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08" autoAdjust="0"/>
    <p:restoredTop sz="94689" autoAdjust="0"/>
  </p:normalViewPr>
  <p:slideViewPr>
    <p:cSldViewPr snapToGrid="0">
      <p:cViewPr varScale="1">
        <p:scale>
          <a:sx n="46" d="100"/>
          <a:sy n="46" d="100"/>
        </p:scale>
        <p:origin x="133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6B87C6B5-2B31-73D6-AE31-86D9028DF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2742" y="682040"/>
            <a:ext cx="12752204" cy="956415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6FED1DC-4F56-D8D5-8A79-41AB80F9D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" y="-382099"/>
            <a:ext cx="7660765" cy="5745574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24B94F61-DE28-1D96-247E-607EE3CC6C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1" b="46706"/>
          <a:stretch/>
        </p:blipFill>
        <p:spPr>
          <a:xfrm rot="21376205">
            <a:off x="-2636683" y="4365420"/>
            <a:ext cx="12646431" cy="2087653"/>
          </a:xfrm>
          <a:prstGeom prst="wave">
            <a:avLst>
              <a:gd name="adj1" fmla="val 17468"/>
              <a:gd name="adj2" fmla="val 6964"/>
            </a:avLst>
          </a:prstGeom>
          <a:effectLst>
            <a:softEdge rad="317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7B346D1-3419-D4BE-EB60-2E562C745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1" y="158809"/>
            <a:ext cx="2120770" cy="1038554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C1E1775-B269-F431-D0A8-9D291A868DA9}"/>
              </a:ext>
            </a:extLst>
          </p:cNvPr>
          <p:cNvSpPr txBox="1"/>
          <p:nvPr/>
        </p:nvSpPr>
        <p:spPr>
          <a:xfrm>
            <a:off x="136834" y="8352105"/>
            <a:ext cx="41509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　イタリア・</a:t>
            </a:r>
            <a:endParaRPr kumimoji="1" lang="en-US" altLang="ja-JP" sz="38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   フィレンツェ</a:t>
            </a:r>
            <a:endParaRPr kumimoji="1" lang="en-US" altLang="ja-JP" sz="38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28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         から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kumimoji="1" lang="ja-JP" altLang="en-US" sz="4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生中継！</a:t>
            </a:r>
            <a:endParaRPr lang="ja-JP" altLang="en-US" sz="42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1BF6B56-19CF-B005-AD14-55C6BB9C19FA}"/>
              </a:ext>
            </a:extLst>
          </p:cNvPr>
          <p:cNvSpPr txBox="1"/>
          <p:nvPr/>
        </p:nvSpPr>
        <p:spPr>
          <a:xfrm>
            <a:off x="14155" y="10215658"/>
            <a:ext cx="98820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写真提供：写真</a:t>
            </a:r>
            <a:r>
              <a:rPr lang="en-US" altLang="ja-JP" sz="1400" b="1" dirty="0"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</a:t>
            </a:r>
            <a:endParaRPr lang="ja-JP" altLang="en-US" sz="1400" b="1" dirty="0"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16F41B3-77A9-19EF-C559-266C9EEDA7FA}"/>
              </a:ext>
            </a:extLst>
          </p:cNvPr>
          <p:cNvGrpSpPr/>
          <p:nvPr/>
        </p:nvGrpSpPr>
        <p:grpSpPr>
          <a:xfrm>
            <a:off x="113190" y="5586981"/>
            <a:ext cx="7363546" cy="2694308"/>
            <a:chOff x="-6252705" y="7645766"/>
            <a:chExt cx="5307002" cy="1771141"/>
          </a:xfrm>
        </p:grpSpPr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4CC9FC58-B732-F311-2701-855EB6345B9C}"/>
                </a:ext>
              </a:extLst>
            </p:cNvPr>
            <p:cNvSpPr txBox="1"/>
            <p:nvPr/>
          </p:nvSpPr>
          <p:spPr>
            <a:xfrm>
              <a:off x="-3821104" y="8169421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816ED4E7-C1A4-97DF-9E0B-A1AC62BC31C4}"/>
                </a:ext>
              </a:extLst>
            </p:cNvPr>
            <p:cNvSpPr/>
            <p:nvPr/>
          </p:nvSpPr>
          <p:spPr>
            <a:xfrm>
              <a:off x="-1904268" y="7975472"/>
              <a:ext cx="596750" cy="54429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ja-JP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CCD33DE4-8195-B100-CEC9-2D49A771FD1D}"/>
                </a:ext>
              </a:extLst>
            </p:cNvPr>
            <p:cNvSpPr txBox="1"/>
            <p:nvPr/>
          </p:nvSpPr>
          <p:spPr>
            <a:xfrm>
              <a:off x="-1918689" y="8247674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火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4BD1196-65F3-24FD-599F-18CEE019EB41}"/>
                </a:ext>
              </a:extLst>
            </p:cNvPr>
            <p:cNvSpPr txBox="1"/>
            <p:nvPr/>
          </p:nvSpPr>
          <p:spPr>
            <a:xfrm rot="16200000">
              <a:off x="-4625095" y="7973011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dirty="0">
                  <a:solidFill>
                    <a:schemeClr val="bg1"/>
                  </a:solidFill>
                  <a:effectLst>
                    <a:glow rad="88900">
                      <a:srgbClr val="931C25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</a:t>
              </a:r>
              <a:endParaRPr lang="en-US" altLang="ja-JP" sz="8000" b="1" dirty="0">
                <a:solidFill>
                  <a:schemeClr val="bg1"/>
                </a:solidFill>
                <a:effectLst>
                  <a:glow rad="88900">
                    <a:srgbClr val="931C25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E79BC3E-41E9-8D54-7B35-436B8DFA3214}"/>
                </a:ext>
              </a:extLst>
            </p:cNvPr>
            <p:cNvSpPr txBox="1"/>
            <p:nvPr/>
          </p:nvSpPr>
          <p:spPr>
            <a:xfrm rot="16200000">
              <a:off x="-2837038" y="7373483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931C25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4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931C25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931C25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367B60D-FC87-27E6-1330-E7719ABBEFBB}"/>
                </a:ext>
              </a:extLst>
            </p:cNvPr>
            <p:cNvSpPr txBox="1"/>
            <p:nvPr/>
          </p:nvSpPr>
          <p:spPr>
            <a:xfrm>
              <a:off x="-6252705" y="9189970"/>
              <a:ext cx="2953196" cy="226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15:00</a:t>
              </a:r>
            </a:p>
          </p:txBody>
        </p:sp>
        <p:pic>
          <p:nvPicPr>
            <p:cNvPr id="18" name="Picture 60">
              <a:extLst>
                <a:ext uri="{FF2B5EF4-FFF2-40B4-BE49-F238E27FC236}">
                  <a16:creationId xmlns:a16="http://schemas.microsoft.com/office/drawing/2014/main" id="{86B2D272-3DCD-E66A-F70D-A7A6F130C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6068086" y="8585638"/>
              <a:ext cx="1246537" cy="362748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ED72869-3D77-000A-56DF-646787047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058658" y="7733522"/>
              <a:ext cx="1640008" cy="752545"/>
            </a:xfrm>
            <a:prstGeom prst="rect">
              <a:avLst/>
            </a:prstGeom>
          </p:spPr>
        </p:pic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1695CE80-2048-C088-6D29-84370778F874}"/>
                </a:ext>
              </a:extLst>
            </p:cNvPr>
            <p:cNvSpPr txBox="1"/>
            <p:nvPr/>
          </p:nvSpPr>
          <p:spPr>
            <a:xfrm>
              <a:off x="-5902689" y="8099797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931C25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</a:t>
              </a:r>
              <a:endParaRPr lang="en-US" sz="3200" dirty="0">
                <a:solidFill>
                  <a:srgbClr val="931C2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41" name="TextBox 37">
            <a:extLst>
              <a:ext uri="{FF2B5EF4-FFF2-40B4-BE49-F238E27FC236}">
                <a16:creationId xmlns:a16="http://schemas.microsoft.com/office/drawing/2014/main" id="{37EB0861-276D-4AAF-00F4-C5C13A401537}"/>
              </a:ext>
            </a:extLst>
          </p:cNvPr>
          <p:cNvSpPr txBox="1"/>
          <p:nvPr/>
        </p:nvSpPr>
        <p:spPr>
          <a:xfrm>
            <a:off x="1997965" y="6293655"/>
            <a:ext cx="3233587" cy="2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931C2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lang="en-US" sz="3200" dirty="0">
              <a:solidFill>
                <a:srgbClr val="931C25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D0C8821-097F-501C-DF3C-4C851B121595}"/>
              </a:ext>
            </a:extLst>
          </p:cNvPr>
          <p:cNvSpPr txBox="1"/>
          <p:nvPr/>
        </p:nvSpPr>
        <p:spPr>
          <a:xfrm>
            <a:off x="122908" y="3685477"/>
            <a:ext cx="6843540" cy="2154436"/>
          </a:xfrm>
          <a:prstGeom prst="rect">
            <a:avLst/>
          </a:prstGeom>
          <a:noFill/>
          <a:effectLst>
            <a:glow rad="127000">
              <a:schemeClr val="bg1">
                <a:alpha val="84000"/>
              </a:schemeClr>
            </a:glo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38100"/>
            </a:sp3d>
          </a:bodyPr>
          <a:lstStyle/>
          <a:p>
            <a:pPr algn="r"/>
            <a:r>
              <a:rPr kumimoji="1" lang="ja-JP" altLang="en-US" sz="6800" b="1" dirty="0">
                <a:gradFill flip="none" rotWithShape="1">
                  <a:gsLst>
                    <a:gs pos="74300">
                      <a:srgbClr val="EBB94B"/>
                    </a:gs>
                    <a:gs pos="86000">
                      <a:srgbClr val="EBB94B"/>
                    </a:gs>
                    <a:gs pos="20000">
                      <a:srgbClr val="FCE7BC"/>
                    </a:gs>
                    <a:gs pos="100000">
                      <a:srgbClr val="E9B133"/>
                    </a:gs>
                    <a:gs pos="44000">
                      <a:srgbClr val="F1CF83"/>
                    </a:gs>
                  </a:gsLst>
                  <a:lin ang="10800000" scaled="1"/>
                  <a:tileRect/>
                </a:gradFill>
                <a:effectLst>
                  <a:glow rad="317500">
                    <a:schemeClr val="accent2">
                      <a:lumMod val="50000"/>
                    </a:schemeClr>
                  </a:glow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　　イタリア・</a:t>
            </a:r>
            <a:endParaRPr kumimoji="1" lang="en-US" altLang="ja-JP" sz="6800" b="1" dirty="0">
              <a:gradFill flip="none" rotWithShape="1">
                <a:gsLst>
                  <a:gs pos="74300">
                    <a:srgbClr val="EBB94B"/>
                  </a:gs>
                  <a:gs pos="86000">
                    <a:srgbClr val="EBB94B"/>
                  </a:gs>
                  <a:gs pos="20000">
                    <a:srgbClr val="FCE7BC"/>
                  </a:gs>
                  <a:gs pos="100000">
                    <a:srgbClr val="E9B133"/>
                  </a:gs>
                  <a:gs pos="44000">
                    <a:srgbClr val="F1CF83"/>
                  </a:gs>
                </a:gsLst>
                <a:lin ang="10800000" scaled="1"/>
                <a:tileRect/>
              </a:gradFill>
              <a:effectLst>
                <a:glow rad="317500">
                  <a:schemeClr val="accent2">
                    <a:lumMod val="50000"/>
                  </a:schemeClr>
                </a:glow>
                <a:outerShdw blurRad="50800" dist="38100" algn="l" rotWithShape="0">
                  <a:schemeClr val="bg1">
                    <a:alpha val="40000"/>
                  </a:scheme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r"/>
            <a:r>
              <a:rPr kumimoji="1" lang="ja-JP" altLang="en-US" sz="6600" b="1" dirty="0">
                <a:gradFill flip="none" rotWithShape="1">
                  <a:gsLst>
                    <a:gs pos="74300">
                      <a:srgbClr val="EBB94B"/>
                    </a:gs>
                    <a:gs pos="86000">
                      <a:srgbClr val="EBB94B"/>
                    </a:gs>
                    <a:gs pos="20000">
                      <a:srgbClr val="FCE7BC"/>
                    </a:gs>
                    <a:gs pos="100000">
                      <a:srgbClr val="E9B133"/>
                    </a:gs>
                    <a:gs pos="44000">
                      <a:srgbClr val="F1CF83"/>
                    </a:gs>
                  </a:gsLst>
                  <a:lin ang="10800000" scaled="1"/>
                  <a:tileRect/>
                </a:gradFill>
                <a:effectLst>
                  <a:glow rad="317500">
                    <a:schemeClr val="accent2">
                      <a:lumMod val="50000"/>
                    </a:schemeClr>
                  </a:glow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　フィレンツェ</a:t>
            </a:r>
            <a:r>
              <a:rPr kumimoji="1" lang="ja-JP" altLang="en-US" sz="5400" b="1" dirty="0">
                <a:gradFill flip="none" rotWithShape="1">
                  <a:gsLst>
                    <a:gs pos="74300">
                      <a:srgbClr val="EBB94B"/>
                    </a:gs>
                    <a:gs pos="86000">
                      <a:srgbClr val="EBB94B"/>
                    </a:gs>
                    <a:gs pos="20000">
                      <a:srgbClr val="FCE7BC"/>
                    </a:gs>
                    <a:gs pos="100000">
                      <a:srgbClr val="E9B133"/>
                    </a:gs>
                    <a:gs pos="44000">
                      <a:srgbClr val="F1CF83"/>
                    </a:gs>
                  </a:gsLst>
                  <a:lin ang="10800000" scaled="1"/>
                  <a:tileRect/>
                </a:gradFill>
                <a:effectLst>
                  <a:glow rad="317500">
                    <a:schemeClr val="accent2">
                      <a:lumMod val="50000"/>
                    </a:schemeClr>
                  </a:glow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を散策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B0B4897-E541-0680-19A0-D550EB23BBE0}"/>
              </a:ext>
            </a:extLst>
          </p:cNvPr>
          <p:cNvSpPr txBox="1"/>
          <p:nvPr/>
        </p:nvSpPr>
        <p:spPr>
          <a:xfrm>
            <a:off x="1451499" y="2985891"/>
            <a:ext cx="4790094" cy="800219"/>
          </a:xfrm>
          <a:prstGeom prst="rect">
            <a:avLst/>
          </a:prstGeom>
          <a:noFill/>
          <a:effectLst>
            <a:glow rad="127000">
              <a:schemeClr val="tx1">
                <a:alpha val="84000"/>
              </a:schemeClr>
            </a:glo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38100"/>
            </a:sp3d>
          </a:bodyPr>
          <a:lstStyle/>
          <a:p>
            <a:r>
              <a:rPr kumimoji="1" lang="ja-JP" altLang="en-US" sz="4600" b="1" dirty="0">
                <a:gradFill flip="none" rotWithShape="1">
                  <a:gsLst>
                    <a:gs pos="63000">
                      <a:srgbClr val="FC6536"/>
                    </a:gs>
                    <a:gs pos="86000">
                      <a:srgbClr val="EFC567"/>
                    </a:gs>
                    <a:gs pos="20000">
                      <a:srgbClr val="BD2F03"/>
                    </a:gs>
                    <a:gs pos="100000">
                      <a:srgbClr val="F6DEA8"/>
                    </a:gs>
                    <a:gs pos="44000">
                      <a:srgbClr val="FC6536"/>
                    </a:gs>
                  </a:gsLst>
                  <a:lin ang="5400000" scaled="1"/>
                  <a:tileRect/>
                </a:gradFill>
                <a:effectLst>
                  <a:glow rad="317500">
                    <a:schemeClr val="bg1">
                      <a:alpha val="90000"/>
                    </a:schemeClr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屋根のない美術館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3EC24C4-7EF6-EB51-1350-DE39C505D3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15522" r="36735" b="7932"/>
          <a:stretch/>
        </p:blipFill>
        <p:spPr>
          <a:xfrm>
            <a:off x="4184121" y="7108267"/>
            <a:ext cx="3034879" cy="3093761"/>
          </a:xfrm>
          <a:prstGeom prst="ellipse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97CE3C2-156E-7F8E-B567-0E7CF374F02E}"/>
              </a:ext>
            </a:extLst>
          </p:cNvPr>
          <p:cNvSpPr txBox="1"/>
          <p:nvPr/>
        </p:nvSpPr>
        <p:spPr>
          <a:xfrm>
            <a:off x="1789995" y="9616863"/>
            <a:ext cx="7822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イタリア政府公認ガイド</a:t>
            </a:r>
            <a:b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松井　純子</a:t>
            </a:r>
          </a:p>
        </p:txBody>
      </p:sp>
    </p:spTree>
    <p:extLst>
      <p:ext uri="{BB962C8B-B14F-4D97-AF65-F5344CB8AC3E}">
        <p14:creationId xmlns:p14="http://schemas.microsoft.com/office/powerpoint/2010/main" val="281554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4113</TotalTime>
  <Words>46</Words>
  <Application>Microsoft Office PowerPoint</Application>
  <PresentationFormat>ユーザー設定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HGP明朝E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7月ラインナップチラシ</dc:title>
  <dc:creator>齋藤 芙美</dc:creator>
  <cp:lastModifiedBy>田淵 朋世</cp:lastModifiedBy>
  <cp:revision>83</cp:revision>
  <dcterms:created xsi:type="dcterms:W3CDTF">2022-09-22T01:47:20Z</dcterms:created>
  <dcterms:modified xsi:type="dcterms:W3CDTF">2023-05-23T06:01:25Z</dcterms:modified>
</cp:coreProperties>
</file>