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5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1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FCD"/>
    <a:srgbClr val="931C25"/>
    <a:srgbClr val="C4322A"/>
    <a:srgbClr val="CA0009"/>
    <a:srgbClr val="E70012"/>
    <a:srgbClr val="3E1B05"/>
    <a:srgbClr val="5B78AE"/>
    <a:srgbClr val="5D7AAF"/>
    <a:srgbClr val="CB90BA"/>
    <a:srgbClr val="688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85" autoAdjust="0"/>
    <p:restoredTop sz="94689" autoAdjust="0"/>
  </p:normalViewPr>
  <p:slideViewPr>
    <p:cSldViewPr snapToGrid="0">
      <p:cViewPr varScale="1">
        <p:scale>
          <a:sx n="46" d="100"/>
          <a:sy n="46" d="100"/>
        </p:scale>
        <p:origin x="13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>
            <a:extLst>
              <a:ext uri="{FF2B5EF4-FFF2-40B4-BE49-F238E27FC236}">
                <a16:creationId xmlns:a16="http://schemas.microsoft.com/office/drawing/2014/main" id="{C8BC349A-D08C-4047-66C0-4AA6A47648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26"/>
          <a:stretch/>
        </p:blipFill>
        <p:spPr>
          <a:xfrm rot="1954578">
            <a:off x="-1905002" y="636091"/>
            <a:ext cx="8191477" cy="623355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FA791D7-450C-9B63-CD95-B486B5B15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26"/>
          <a:stretch/>
        </p:blipFill>
        <p:spPr>
          <a:xfrm rot="20377178">
            <a:off x="-1387929" y="5023042"/>
            <a:ext cx="8191477" cy="623355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75DD703-42E5-539F-A345-385A3803B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0"/>
          <a:stretch/>
        </p:blipFill>
        <p:spPr>
          <a:xfrm>
            <a:off x="3836008" y="-302374"/>
            <a:ext cx="4472977" cy="11222751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2E157512-5438-3420-3024-B8A178531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88" y="-124519"/>
            <a:ext cx="7211288" cy="10817919"/>
          </a:xfrm>
          <a:prstGeom prst="hexagon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CA686F5-6C03-D360-9125-8D9012D65DA6}"/>
              </a:ext>
            </a:extLst>
          </p:cNvPr>
          <p:cNvGrpSpPr/>
          <p:nvPr/>
        </p:nvGrpSpPr>
        <p:grpSpPr>
          <a:xfrm>
            <a:off x="235533" y="3435534"/>
            <a:ext cx="7086950" cy="2088418"/>
            <a:chOff x="-6100919" y="7641329"/>
            <a:chExt cx="5107658" cy="1372852"/>
          </a:xfrm>
        </p:grpSpPr>
        <p:sp>
          <p:nvSpPr>
            <p:cNvPr id="5" name="TextBox 27">
              <a:extLst>
                <a:ext uri="{FF2B5EF4-FFF2-40B4-BE49-F238E27FC236}">
                  <a16:creationId xmlns:a16="http://schemas.microsoft.com/office/drawing/2014/main" id="{4D9328DF-9DA7-8D93-126B-29C80EB78D84}"/>
                </a:ext>
              </a:extLst>
            </p:cNvPr>
            <p:cNvSpPr txBox="1"/>
            <p:nvPr/>
          </p:nvSpPr>
          <p:spPr>
            <a:xfrm>
              <a:off x="-3868662" y="8169421"/>
              <a:ext cx="2875401" cy="305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   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FEEBE214-A00E-A10F-5CE6-21ED12E60047}"/>
                </a:ext>
              </a:extLst>
            </p:cNvPr>
            <p:cNvSpPr/>
            <p:nvPr/>
          </p:nvSpPr>
          <p:spPr>
            <a:xfrm>
              <a:off x="-1658348" y="7923651"/>
              <a:ext cx="630480" cy="57506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A0009"/>
            </a:solidFill>
          </p:spPr>
          <p:txBody>
            <a:bodyPr/>
            <a:lstStyle/>
            <a:p>
              <a:endParaRPr lang="ja-JP" altLang="en-US" dirty="0">
                <a:solidFill>
                  <a:srgbClr val="CA0009"/>
                </a:solidFill>
              </a:endParaRP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BB3C68D8-BBFF-6CEC-EC7E-2D92A7395FD9}"/>
                </a:ext>
              </a:extLst>
            </p:cNvPr>
            <p:cNvSpPr txBox="1"/>
            <p:nvPr/>
          </p:nvSpPr>
          <p:spPr>
            <a:xfrm>
              <a:off x="-1644791" y="8229940"/>
              <a:ext cx="596859" cy="208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0"/>
                </a:lnSpc>
              </a:pPr>
              <a:r>
                <a:rPr lang="ja-JP" altLang="en-US" sz="4200" b="1" dirty="0">
                  <a:solidFill>
                    <a:schemeClr val="bg1"/>
                  </a:solidFill>
                  <a:effectLst>
                    <a:glow rad="25400">
                      <a:schemeClr val="tx1">
                        <a:lumMod val="85000"/>
                        <a:lumOff val="15000"/>
                      </a:schemeClr>
                    </a:glow>
                    <a:innerShdw blurRad="114300"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月</a:t>
              </a:r>
              <a:endParaRPr lang="en-US" altLang="ja-JP" sz="4200" b="1" dirty="0">
                <a:solidFill>
                  <a:schemeClr val="bg1"/>
                </a:solidFill>
                <a:effectLst>
                  <a:glow rad="25400">
                    <a:schemeClr val="tx1">
                      <a:lumMod val="85000"/>
                      <a:lumOff val="15000"/>
                    </a:schemeClr>
                  </a:glow>
                  <a:innerShdw blurRad="114300"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715FFB77-93D9-81E3-F6C1-627FDA78C08C}"/>
                </a:ext>
              </a:extLst>
            </p:cNvPr>
            <p:cNvSpPr txBox="1"/>
            <p:nvPr/>
          </p:nvSpPr>
          <p:spPr>
            <a:xfrm rot="16200000">
              <a:off x="-4670860" y="7968574"/>
              <a:ext cx="930678" cy="27618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88900">
                      <a:srgbClr val="CA0009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EF8F69E-740D-6D5B-3F16-1B2DFBCCA1AE}"/>
                </a:ext>
              </a:extLst>
            </p:cNvPr>
            <p:cNvSpPr txBox="1"/>
            <p:nvPr/>
          </p:nvSpPr>
          <p:spPr>
            <a:xfrm rot="16200000">
              <a:off x="-3017590" y="7359135"/>
              <a:ext cx="930678" cy="149804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CA0009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２６</a:t>
              </a:r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CA0009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CA0009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CA0009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96F0E0B8-592A-3F7A-F7AA-B360845FE839}"/>
                </a:ext>
              </a:extLst>
            </p:cNvPr>
            <p:cNvSpPr txBox="1"/>
            <p:nvPr/>
          </p:nvSpPr>
          <p:spPr>
            <a:xfrm>
              <a:off x="-4845552" y="8787244"/>
              <a:ext cx="2953196" cy="2269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10"/>
                </a:lnSpc>
              </a:pP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14:00 ~</a:t>
              </a:r>
              <a:r>
                <a:rPr lang="ja-JP" alt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 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15:00</a:t>
              </a:r>
            </a:p>
          </p:txBody>
        </p:sp>
        <p:pic>
          <p:nvPicPr>
            <p:cNvPr id="25" name="Picture 60">
              <a:extLst>
                <a:ext uri="{FF2B5EF4-FFF2-40B4-BE49-F238E27FC236}">
                  <a16:creationId xmlns:a16="http://schemas.microsoft.com/office/drawing/2014/main" id="{94808C0E-7105-986C-FCE9-30BEF5A83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6100919" y="8593859"/>
              <a:ext cx="1246537" cy="362748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12349C18-F282-5F8A-490E-908ED59B6B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6029038" y="7766359"/>
              <a:ext cx="1640008" cy="752545"/>
            </a:xfrm>
            <a:prstGeom prst="rect">
              <a:avLst/>
            </a:prstGeom>
          </p:spPr>
        </p:pic>
        <p:sp>
          <p:nvSpPr>
            <p:cNvPr id="35" name="TextBox 37">
              <a:extLst>
                <a:ext uri="{FF2B5EF4-FFF2-40B4-BE49-F238E27FC236}">
                  <a16:creationId xmlns:a16="http://schemas.microsoft.com/office/drawing/2014/main" id="{48EE7EA9-E2E9-6248-2851-F64EFB1F130B}"/>
                </a:ext>
              </a:extLst>
            </p:cNvPr>
            <p:cNvSpPr txBox="1"/>
            <p:nvPr/>
          </p:nvSpPr>
          <p:spPr>
            <a:xfrm>
              <a:off x="-5852211" y="8163982"/>
              <a:ext cx="2330488" cy="159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E70012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</a:t>
              </a:r>
              <a:endParaRPr lang="en-US" sz="3200" dirty="0">
                <a:solidFill>
                  <a:srgbClr val="E7001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1DF341FB-7D1F-1636-FF99-C57172569A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8" y="123780"/>
            <a:ext cx="2120770" cy="103855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5765B4-1B7E-A4D6-DFB5-3258FBBBC2D1}"/>
              </a:ext>
            </a:extLst>
          </p:cNvPr>
          <p:cNvSpPr txBox="1"/>
          <p:nvPr/>
        </p:nvSpPr>
        <p:spPr>
          <a:xfrm>
            <a:off x="1465475" y="1552939"/>
            <a:ext cx="4472977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r"/>
            <a:r>
              <a:rPr kumimoji="1" lang="ja-JP" altLang="en-US" sz="6400" b="1" dirty="0">
                <a:solidFill>
                  <a:schemeClr val="bg1"/>
                </a:solidFill>
                <a:effectLst>
                  <a:glow rad="127000">
                    <a:srgbClr val="0070C0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東京タワー </a:t>
            </a:r>
            <a:endParaRPr kumimoji="1" lang="en-US" altLang="ja-JP" sz="6400" b="1" dirty="0">
              <a:solidFill>
                <a:schemeClr val="bg1"/>
              </a:solidFill>
              <a:effectLst>
                <a:glow rad="127000">
                  <a:srgbClr val="0070C0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C752B68-64C6-AD5C-6010-CA686518BB82}"/>
              </a:ext>
            </a:extLst>
          </p:cNvPr>
          <p:cNvSpPr txBox="1"/>
          <p:nvPr/>
        </p:nvSpPr>
        <p:spPr>
          <a:xfrm>
            <a:off x="95133" y="2563181"/>
            <a:ext cx="5643209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r"/>
            <a:r>
              <a:rPr kumimoji="1" lang="ja-JP" altLang="en-US" sz="5200" b="1" dirty="0">
                <a:solidFill>
                  <a:schemeClr val="bg1"/>
                </a:solidFill>
                <a:effectLst>
                  <a:glow rad="127000">
                    <a:srgbClr val="0070C0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展望台で空中散歩</a:t>
            </a:r>
            <a:endParaRPr kumimoji="1" lang="en-US" altLang="ja-JP" sz="5200" b="1" dirty="0">
              <a:solidFill>
                <a:schemeClr val="bg1"/>
              </a:solidFill>
              <a:effectLst>
                <a:glow rad="127000">
                  <a:srgbClr val="0070C0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0" name="TextBox 37">
            <a:extLst>
              <a:ext uri="{FF2B5EF4-FFF2-40B4-BE49-F238E27FC236}">
                <a16:creationId xmlns:a16="http://schemas.microsoft.com/office/drawing/2014/main" id="{7103D4F8-9754-8D4A-9849-D97A563B9B4D}"/>
              </a:ext>
            </a:extLst>
          </p:cNvPr>
          <p:cNvSpPr txBox="1"/>
          <p:nvPr/>
        </p:nvSpPr>
        <p:spPr>
          <a:xfrm>
            <a:off x="1940655" y="4223147"/>
            <a:ext cx="3233586" cy="242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1"/>
              </a:lnSpc>
            </a:pPr>
            <a:r>
              <a:rPr lang="ja-JP" altLang="en-US" sz="3200" dirty="0">
                <a:solidFill>
                  <a:srgbClr val="E7001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endParaRPr lang="en-US" sz="3200" dirty="0">
              <a:solidFill>
                <a:srgbClr val="E7001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68C0E9-2A95-D25D-B282-A514DC73C8FD}"/>
              </a:ext>
            </a:extLst>
          </p:cNvPr>
          <p:cNvSpPr txBox="1"/>
          <p:nvPr/>
        </p:nvSpPr>
        <p:spPr>
          <a:xfrm>
            <a:off x="5439764" y="2757430"/>
            <a:ext cx="2034848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r"/>
            <a:r>
              <a:rPr kumimoji="1" lang="ja-JP" altLang="en-US" sz="3200" b="1" dirty="0">
                <a:solidFill>
                  <a:schemeClr val="bg1"/>
                </a:solidFill>
                <a:effectLst>
                  <a:glow rad="127000">
                    <a:srgbClr val="0070C0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（東京都）</a:t>
            </a:r>
            <a:endParaRPr kumimoji="1" lang="en-US" altLang="ja-JP" sz="3200" b="1" dirty="0">
              <a:solidFill>
                <a:schemeClr val="bg1"/>
              </a:solidFill>
              <a:effectLst>
                <a:glow rad="127000">
                  <a:srgbClr val="0070C0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B354D6F-7309-D4E3-DE53-729116A6E0AB}"/>
              </a:ext>
            </a:extLst>
          </p:cNvPr>
          <p:cNvSpPr txBox="1"/>
          <p:nvPr/>
        </p:nvSpPr>
        <p:spPr>
          <a:xfrm>
            <a:off x="5620904" y="187328"/>
            <a:ext cx="3968761" cy="338554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>
            <a:spAutoFit/>
          </a:bodyPr>
          <a:lstStyle/>
          <a:p>
            <a:r>
              <a:rPr lang="en-US" altLang="ja-JP" sz="1600" b="0" i="0" dirty="0">
                <a:solidFill>
                  <a:srgbClr val="181818"/>
                </a:solidFill>
                <a:effectLst>
                  <a:glow rad="1016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(c)TOKYO TOWER</a:t>
            </a:r>
            <a:endParaRPr lang="ja-JP" altLang="en-US" sz="1600" dirty="0">
              <a:effectLst>
                <a:glow rad="101600">
                  <a:schemeClr val="bg1"/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1EE71C46-4295-F145-524C-8847F659E0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67" y="5260617"/>
            <a:ext cx="5046826" cy="896316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4F4B401-784C-04D3-D817-25BBF8407B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26" y="6896477"/>
            <a:ext cx="3357049" cy="402698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0F3A53-00CF-6A27-0D7F-F500C51E3B28}"/>
              </a:ext>
            </a:extLst>
          </p:cNvPr>
          <p:cNvSpPr txBox="1"/>
          <p:nvPr/>
        </p:nvSpPr>
        <p:spPr>
          <a:xfrm>
            <a:off x="412616" y="9779444"/>
            <a:ext cx="2713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村田綾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6AC43E5-DB82-A05F-1CD3-AD4DA657B050}"/>
              </a:ext>
            </a:extLst>
          </p:cNvPr>
          <p:cNvSpPr txBox="1"/>
          <p:nvPr/>
        </p:nvSpPr>
        <p:spPr>
          <a:xfrm>
            <a:off x="5255183" y="9830384"/>
            <a:ext cx="2713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眠梨桜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AABED4-7CCF-0AA1-4D1D-96A3378C5BF4}"/>
              </a:ext>
            </a:extLst>
          </p:cNvPr>
          <p:cNvSpPr txBox="1"/>
          <p:nvPr/>
        </p:nvSpPr>
        <p:spPr>
          <a:xfrm>
            <a:off x="2401098" y="8451338"/>
            <a:ext cx="7679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4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音楽</a:t>
            </a:r>
            <a:r>
              <a:rPr kumimoji="1" lang="ja-JP" altLang="en-US" sz="4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や</a:t>
            </a:r>
            <a:r>
              <a:rPr kumimoji="1" lang="ja-JP" altLang="en-US" sz="4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体操</a:t>
            </a:r>
            <a:r>
              <a:rPr kumimoji="1" lang="ja-JP" altLang="en-US" sz="4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endParaRPr kumimoji="1" lang="en-US" altLang="ja-JP" sz="40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4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ご一緒に！</a:t>
            </a:r>
            <a:endParaRPr lang="ja-JP" altLang="en-US" sz="40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1350182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3622</TotalTime>
  <Words>39</Words>
  <Application>Microsoft Office PowerPoint</Application>
  <PresentationFormat>ユーザー設定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BIZ UDP明朝 Medium</vt:lpstr>
      <vt:lpstr>HGP創英角ｺﾞｼｯｸUB</vt:lpstr>
      <vt:lpstr>Hiragino Kaku Gothic Pro</vt:lpstr>
      <vt:lpstr>M Plus Rounded Black</vt:lpstr>
      <vt:lpstr>UD デジタル 教科書体 NP-B</vt:lpstr>
      <vt:lpstr>けいふぉんと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6月ラインナップチラシ</dc:title>
  <dc:creator>齋藤 芙美</dc:creator>
  <cp:lastModifiedBy>田淵 朋世</cp:lastModifiedBy>
  <cp:revision>73</cp:revision>
  <dcterms:created xsi:type="dcterms:W3CDTF">2022-09-22T01:47:20Z</dcterms:created>
  <dcterms:modified xsi:type="dcterms:W3CDTF">2023-05-19T04:27:48Z</dcterms:modified>
</cp:coreProperties>
</file>