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36" y="-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511" y="0"/>
            <a:ext cx="7544052" cy="1069238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52399" y="75564"/>
            <a:ext cx="7221855" cy="1774189"/>
          </a:xfrm>
          <a:custGeom>
            <a:avLst/>
            <a:gdLst/>
            <a:ahLst/>
            <a:cxnLst/>
            <a:rect l="l" t="t" r="r" b="b"/>
            <a:pathLst>
              <a:path w="7221855" h="1774189">
                <a:moveTo>
                  <a:pt x="7221855" y="0"/>
                </a:moveTo>
                <a:lnTo>
                  <a:pt x="0" y="0"/>
                </a:lnTo>
                <a:lnTo>
                  <a:pt x="0" y="1774190"/>
                </a:lnTo>
                <a:lnTo>
                  <a:pt x="7221855" y="1774190"/>
                </a:lnTo>
                <a:lnTo>
                  <a:pt x="72218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1300" y="171449"/>
            <a:ext cx="7042150" cy="1568450"/>
          </a:xfrm>
          <a:prstGeom prst="rect">
            <a:avLst/>
          </a:prstGeom>
          <a:solidFill>
            <a:srgbClr val="FFFFFF"/>
          </a:solidFill>
          <a:ln w="57150">
            <a:solidFill>
              <a:srgbClr val="00AF5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5000" b="1" spc="20" dirty="0">
                <a:latin typeface="Microsoft YaHei UI"/>
                <a:cs typeface="Microsoft YaHei UI"/>
              </a:rPr>
              <a:t>上</a:t>
            </a:r>
            <a:r>
              <a:rPr sz="5000" b="1" dirty="0">
                <a:latin typeface="Microsoft YaHei UI"/>
                <a:cs typeface="Microsoft YaHei UI"/>
              </a:rPr>
              <a:t>智</a:t>
            </a:r>
            <a:r>
              <a:rPr sz="5000" b="1" spc="30" dirty="0">
                <a:latin typeface="Microsoft YaHei UI"/>
                <a:cs typeface="Microsoft YaHei UI"/>
              </a:rPr>
              <a:t>大</a:t>
            </a:r>
            <a:r>
              <a:rPr sz="5000" b="1" spc="-1250" dirty="0">
                <a:latin typeface="Microsoft YaHei UI"/>
                <a:cs typeface="Microsoft YaHei UI"/>
              </a:rPr>
              <a:t>学</a:t>
            </a:r>
            <a:r>
              <a:rPr sz="5000" b="1" spc="-1225" dirty="0">
                <a:latin typeface="Microsoft YaHei UI"/>
                <a:cs typeface="Microsoft YaHei UI"/>
              </a:rPr>
              <a:t>・</a:t>
            </a:r>
            <a:r>
              <a:rPr sz="5000" b="1" dirty="0">
                <a:latin typeface="Microsoft YaHei UI"/>
                <a:cs typeface="Microsoft YaHei UI"/>
              </a:rPr>
              <a:t>筝</a:t>
            </a:r>
            <a:r>
              <a:rPr sz="5000" b="1" spc="30" dirty="0">
                <a:latin typeface="Microsoft YaHei UI"/>
                <a:cs typeface="Microsoft YaHei UI"/>
              </a:rPr>
              <a:t>曲</a:t>
            </a:r>
            <a:r>
              <a:rPr sz="5000" b="1" dirty="0">
                <a:latin typeface="Microsoft YaHei UI"/>
                <a:cs typeface="Microsoft YaHei UI"/>
              </a:rPr>
              <a:t>部</a:t>
            </a:r>
            <a:endParaRPr sz="5000" dirty="0">
              <a:latin typeface="Microsoft YaHei UI"/>
              <a:cs typeface="Microsoft YaHei UI"/>
            </a:endParaRPr>
          </a:p>
          <a:p>
            <a:pPr marL="1905" algn="ctr">
              <a:lnSpc>
                <a:spcPct val="100000"/>
              </a:lnSpc>
              <a:spcBef>
                <a:spcPts val="1190"/>
              </a:spcBef>
              <a:tabLst>
                <a:tab pos="687705" algn="l"/>
                <a:tab pos="5205730" algn="l"/>
              </a:tabLst>
            </a:pPr>
            <a:r>
              <a:rPr sz="3600" spc="1195" dirty="0">
                <a:latin typeface="MS UI Gothic"/>
                <a:cs typeface="MS UI Gothic"/>
              </a:rPr>
              <a:t>—	</a:t>
            </a:r>
            <a:r>
              <a:rPr sz="3600" spc="40" dirty="0">
                <a:latin typeface="MS UI Gothic"/>
                <a:cs typeface="MS UI Gothic"/>
              </a:rPr>
              <a:t>オン</a:t>
            </a:r>
            <a:r>
              <a:rPr sz="3600" spc="35" dirty="0">
                <a:latin typeface="MS UI Gothic"/>
                <a:cs typeface="MS UI Gothic"/>
              </a:rPr>
              <a:t>ラ</a:t>
            </a:r>
            <a:r>
              <a:rPr sz="3600" spc="40" dirty="0">
                <a:latin typeface="MS UI Gothic"/>
                <a:cs typeface="MS UI Gothic"/>
              </a:rPr>
              <a:t>イン</a:t>
            </a:r>
            <a:r>
              <a:rPr sz="3600" spc="35" dirty="0">
                <a:latin typeface="MS UI Gothic"/>
                <a:cs typeface="MS UI Gothic"/>
              </a:rPr>
              <a:t>コ</a:t>
            </a:r>
            <a:r>
              <a:rPr sz="3600" spc="40" dirty="0">
                <a:latin typeface="MS UI Gothic"/>
                <a:cs typeface="MS UI Gothic"/>
              </a:rPr>
              <a:t>ン</a:t>
            </a:r>
            <a:r>
              <a:rPr sz="3600" spc="30" dirty="0">
                <a:latin typeface="MS UI Gothic"/>
                <a:cs typeface="MS UI Gothic"/>
              </a:rPr>
              <a:t>サ</a:t>
            </a:r>
            <a:r>
              <a:rPr sz="3600" spc="-315" dirty="0">
                <a:latin typeface="MS UI Gothic"/>
                <a:cs typeface="MS UI Gothic"/>
              </a:rPr>
              <a:t>ー</a:t>
            </a:r>
            <a:r>
              <a:rPr sz="3600" spc="-265" dirty="0">
                <a:latin typeface="MS UI Gothic"/>
                <a:cs typeface="MS UI Gothic"/>
              </a:rPr>
              <a:t>ト</a:t>
            </a:r>
            <a:r>
              <a:rPr sz="3600" dirty="0">
                <a:latin typeface="MS UI Gothic"/>
                <a:cs typeface="MS UI Gothic"/>
              </a:rPr>
              <a:t>開催	</a:t>
            </a:r>
            <a:r>
              <a:rPr sz="3600" spc="1785" dirty="0">
                <a:latin typeface="MS UI Gothic"/>
                <a:cs typeface="MS UI Gothic"/>
              </a:rPr>
              <a:t>－</a:t>
            </a:r>
            <a:endParaRPr sz="3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65150" y="8477250"/>
            <a:ext cx="6375400" cy="1984375"/>
            <a:chOff x="565150" y="8477250"/>
            <a:chExt cx="6375400" cy="1984375"/>
          </a:xfrm>
        </p:grpSpPr>
        <p:sp>
          <p:nvSpPr>
            <p:cNvPr id="4" name="object 4"/>
            <p:cNvSpPr/>
            <p:nvPr/>
          </p:nvSpPr>
          <p:spPr>
            <a:xfrm>
              <a:off x="565150" y="8477250"/>
              <a:ext cx="6375400" cy="1984375"/>
            </a:xfrm>
            <a:custGeom>
              <a:avLst/>
              <a:gdLst/>
              <a:ahLst/>
              <a:cxnLst/>
              <a:rect l="l" t="t" r="r" b="b"/>
              <a:pathLst>
                <a:path w="6375400" h="1984375">
                  <a:moveTo>
                    <a:pt x="6375400" y="0"/>
                  </a:moveTo>
                  <a:lnTo>
                    <a:pt x="0" y="0"/>
                  </a:lnTo>
                  <a:lnTo>
                    <a:pt x="0" y="1984375"/>
                  </a:lnTo>
                  <a:lnTo>
                    <a:pt x="6375400" y="1984375"/>
                  </a:lnTo>
                  <a:lnTo>
                    <a:pt x="6375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22146" y="9293097"/>
              <a:ext cx="4661535" cy="29209"/>
            </a:xfrm>
            <a:custGeom>
              <a:avLst/>
              <a:gdLst/>
              <a:ahLst/>
              <a:cxnLst/>
              <a:rect l="l" t="t" r="r" b="b"/>
              <a:pathLst>
                <a:path w="4661535" h="29209">
                  <a:moveTo>
                    <a:pt x="4661281" y="0"/>
                  </a:moveTo>
                  <a:lnTo>
                    <a:pt x="0" y="0"/>
                  </a:lnTo>
                  <a:lnTo>
                    <a:pt x="0" y="28956"/>
                  </a:lnTo>
                  <a:lnTo>
                    <a:pt x="4661281" y="28956"/>
                  </a:lnTo>
                  <a:lnTo>
                    <a:pt x="4661281" y="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65150" y="8477250"/>
            <a:ext cx="6375400" cy="1767792"/>
          </a:xfrm>
          <a:prstGeom prst="rect">
            <a:avLst/>
          </a:prstGeom>
          <a:ln w="38100">
            <a:solidFill>
              <a:srgbClr val="538235"/>
            </a:solidFill>
          </a:ln>
        </p:spPr>
        <p:txBody>
          <a:bodyPr vert="horz" wrap="square" lIns="0" tIns="1987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565"/>
              </a:spcBef>
              <a:tabLst>
                <a:tab pos="786130" algn="l"/>
                <a:tab pos="1627505" algn="l"/>
                <a:tab pos="2470150" algn="l"/>
                <a:tab pos="3310254" algn="l"/>
                <a:tab pos="4150360" algn="l"/>
              </a:tabLst>
            </a:pP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	</a:t>
            </a:r>
            <a:r>
              <a:rPr sz="4400" b="1" dirty="0">
                <a:solidFill>
                  <a:srgbClr val="006FC0"/>
                </a:solidFill>
                <a:latin typeface="Microsoft YaHei UI"/>
                <a:cs typeface="Microsoft YaHei UI"/>
              </a:rPr>
              <a:t>開	催	日	時	</a:t>
            </a:r>
            <a:r>
              <a:rPr sz="4400" dirty="0">
                <a:solidFill>
                  <a:srgbClr val="006FC0"/>
                </a:solidFill>
                <a:latin typeface="Segoe UI Symbol"/>
                <a:cs typeface="Segoe UI Symbol"/>
              </a:rPr>
              <a:t>♬</a:t>
            </a:r>
            <a:endParaRPr sz="4400" dirty="0">
              <a:latin typeface="Segoe UI Symbol"/>
              <a:cs typeface="Segoe UI Symbol"/>
            </a:endParaRPr>
          </a:p>
          <a:p>
            <a:pPr algn="ctr">
              <a:lnSpc>
                <a:spcPct val="100000"/>
              </a:lnSpc>
              <a:spcBef>
                <a:spcPts val="1895"/>
              </a:spcBef>
            </a:pPr>
            <a:r>
              <a:rPr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5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月</a:t>
            </a:r>
            <a:r>
              <a:rPr sz="4200" b="1" spc="-185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sz="4200" b="1" spc="-7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1</a:t>
            </a:r>
            <a:r>
              <a:rPr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4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日</a:t>
            </a:r>
            <a:r>
              <a:rPr 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(</a:t>
            </a:r>
            <a:r>
              <a:rPr lang="ja-JP" altLang="en-US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土</a:t>
            </a:r>
            <a:r>
              <a:rPr lang="en-US" altLang="ja-JP"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)</a:t>
            </a:r>
            <a:r>
              <a:rPr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 </a:t>
            </a:r>
            <a:r>
              <a:rPr lang="ja-JP" altLang="en-US" sz="4200" b="1" spc="-208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　</a:t>
            </a:r>
            <a:r>
              <a:rPr sz="4200" b="1" spc="-7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1</a:t>
            </a:r>
            <a:r>
              <a:rPr sz="4200" b="1" spc="-90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4</a:t>
            </a:r>
            <a:r>
              <a:rPr sz="4200" b="1" spc="-405" dirty="0">
                <a:solidFill>
                  <a:srgbClr val="404040"/>
                </a:solidFill>
                <a:latin typeface="Arial Black" panose="020B0A04020102020204" pitchFamily="34" charset="0"/>
                <a:cs typeface="Malgun Gothic"/>
              </a:rPr>
              <a:t> </a:t>
            </a:r>
            <a:r>
              <a:rPr sz="4200" b="1" spc="10" dirty="0">
                <a:solidFill>
                  <a:srgbClr val="404040"/>
                </a:solidFill>
                <a:latin typeface="Arial Black" panose="020B0A04020102020204" pitchFamily="34" charset="0"/>
                <a:cs typeface="Microsoft YaHei UI"/>
              </a:rPr>
              <a:t>時～</a:t>
            </a:r>
            <a:endParaRPr sz="4200" dirty="0">
              <a:latin typeface="Arial Black" panose="020B0A04020102020204" pitchFamily="34" charset="0"/>
              <a:cs typeface="Microsoft YaHei UI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675" y="6487667"/>
            <a:ext cx="5766054" cy="169087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57452" y="6451472"/>
            <a:ext cx="5461000" cy="1341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過去</a:t>
            </a:r>
            <a:r>
              <a:rPr lang="ja-JP" altLang="en-US" sz="2100" u="heavy" spc="2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に</a:t>
            </a:r>
            <a:r>
              <a:rPr lang="ja-JP" altLang="en-US" sz="2100" u="heavy" spc="-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も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ご</a:t>
            </a:r>
            <a:r>
              <a:rPr lang="ja-JP" altLang="en-US" sz="2100" u="heavy" spc="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出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演頂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て</a:t>
            </a:r>
            <a:r>
              <a:rPr lang="ja-JP" altLang="en-US" sz="2100" u="heavy" spc="23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る</a:t>
            </a:r>
            <a:r>
              <a:rPr lang="ja-JP" altLang="en-US" sz="2100" u="heavy" spc="1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、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上智大学</a:t>
            </a:r>
            <a:r>
              <a:rPr lang="ja-JP" altLang="en-US" sz="2100" u="heavy" spc="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・</a:t>
            </a:r>
            <a:r>
              <a:rPr lang="ja-JP" altLang="en-US" sz="2100" u="heavy" spc="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筝曲の皆様が登場！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『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琴</a:t>
            </a:r>
            <a:r>
              <a:rPr lang="en-US" altLang="ja-JP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』</a:t>
            </a:r>
            <a:r>
              <a:rPr lang="ja-JP" altLang="en-US" sz="2100" u="heavy" spc="3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が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織</a:t>
            </a:r>
            <a:r>
              <a:rPr lang="ja-JP" altLang="en-US" sz="2100" u="heavy" spc="1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り</a:t>
            </a:r>
            <a:r>
              <a:rPr lang="ja-JP" altLang="en-US" sz="2100" u="heavy" spc="20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な</a:t>
            </a:r>
            <a:r>
              <a:rPr lang="ja-JP" altLang="en-US" sz="2100" u="heavy" spc="35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す</a:t>
            </a: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和楽器</a:t>
            </a:r>
            <a:r>
              <a:rPr lang="ja-JP" altLang="en-US" sz="2100" u="heavy" spc="3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の</a:t>
            </a:r>
            <a:endParaRPr lang="en-US" altLang="en-US" sz="2100" u="heavy" spc="330" dirty="0">
              <a:uFill>
                <a:solidFill>
                  <a:srgbClr val="00AF50"/>
                </a:solidFill>
              </a:uFill>
              <a:latin typeface="MS UI Gothic"/>
              <a:cs typeface="MS UI Gothic"/>
            </a:endParaRPr>
          </a:p>
          <a:p>
            <a:pPr marL="12700" marR="5080" algn="ctr">
              <a:lnSpc>
                <a:spcPct val="142900"/>
              </a:lnSpc>
              <a:spcBef>
                <a:spcPts val="95"/>
              </a:spcBef>
            </a:pPr>
            <a:r>
              <a:rPr lang="ja-JP" altLang="en-US" sz="2100" u="heavy" spc="6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優</a:t>
            </a:r>
            <a:r>
              <a:rPr lang="ja-JP" altLang="en-US" sz="2100" u="heavy" spc="17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22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spc="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音</a:t>
            </a:r>
            <a:r>
              <a:rPr lang="ja-JP" altLang="en-US" sz="2100" u="heavy" spc="15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色</a:t>
            </a:r>
            <a:r>
              <a:rPr lang="ja-JP" altLang="en-US" sz="2100" u="heavy" spc="114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を</a:t>
            </a:r>
            <a:r>
              <a:rPr lang="ja-JP" altLang="en-US" sz="2100" u="heavy" spc="13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お</a:t>
            </a:r>
            <a:r>
              <a:rPr lang="ja-JP" altLang="en-US" sz="2100" u="heavy" spc="11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楽</a:t>
            </a:r>
            <a:r>
              <a:rPr lang="ja-JP" altLang="en-US" sz="2100" u="heavy" spc="7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し</a:t>
            </a:r>
            <a:r>
              <a:rPr lang="ja-JP" altLang="en-US" sz="2100" u="heavy" spc="8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み</a:t>
            </a:r>
            <a:r>
              <a:rPr lang="ja-JP" altLang="en-US" sz="2100" u="heavy" spc="1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く</a:t>
            </a:r>
            <a:r>
              <a:rPr lang="ja-JP" altLang="en-US" sz="2100" u="heavy" spc="22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だ</a:t>
            </a:r>
            <a:r>
              <a:rPr lang="ja-JP" altLang="en-US" sz="2100" u="heavy" spc="195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さ</a:t>
            </a:r>
            <a:r>
              <a:rPr lang="ja-JP" altLang="en-US" sz="2100" u="heavy" spc="240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い</a:t>
            </a:r>
            <a:r>
              <a:rPr lang="ja-JP" altLang="en-US" sz="2100" u="heavy" dirty="0">
                <a:uFill>
                  <a:solidFill>
                    <a:srgbClr val="00AF50"/>
                  </a:solidFill>
                </a:uFill>
                <a:latin typeface="MS UI Gothic"/>
                <a:cs typeface="MS UI Gothic"/>
              </a:rPr>
              <a:t>！</a:t>
            </a:r>
            <a:endParaRPr lang="ja-JP" altLang="en-US" sz="2100" dirty="0">
              <a:latin typeface="MS UI Gothic"/>
              <a:cs typeface="MS UI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1347" y="5879972"/>
            <a:ext cx="6275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S UI Gothic"/>
                <a:cs typeface="MS UI Gothic"/>
              </a:rPr>
              <a:t>※過去</a:t>
            </a:r>
            <a:r>
              <a:rPr sz="1200" spc="220" dirty="0">
                <a:latin typeface="MS UI Gothic"/>
                <a:cs typeface="MS UI Gothic"/>
              </a:rPr>
              <a:t>の</a:t>
            </a:r>
            <a:r>
              <a:rPr sz="1200" spc="160" dirty="0">
                <a:latin typeface="MS UI Gothic"/>
                <a:cs typeface="MS UI Gothic"/>
              </a:rPr>
              <a:t>オ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145" dirty="0">
                <a:latin typeface="MS UI Gothic"/>
                <a:cs typeface="MS UI Gothic"/>
              </a:rPr>
              <a:t>ラ</a:t>
            </a:r>
            <a:r>
              <a:rPr sz="1200" spc="150" dirty="0">
                <a:latin typeface="MS UI Gothic"/>
                <a:cs typeface="MS UI Gothic"/>
              </a:rPr>
              <a:t>イ</a:t>
            </a:r>
            <a:r>
              <a:rPr sz="1200" spc="155" dirty="0">
                <a:latin typeface="MS UI Gothic"/>
                <a:cs typeface="MS UI Gothic"/>
              </a:rPr>
              <a:t>ン</a:t>
            </a:r>
            <a:r>
              <a:rPr sz="1200" spc="210" dirty="0">
                <a:latin typeface="MS UI Gothic"/>
                <a:cs typeface="MS UI Gothic"/>
              </a:rPr>
              <a:t>配信</a:t>
            </a:r>
            <a:r>
              <a:rPr sz="1200" spc="170" dirty="0">
                <a:latin typeface="MS UI Gothic"/>
                <a:cs typeface="MS UI Gothic"/>
              </a:rPr>
              <a:t>の</a:t>
            </a:r>
            <a:r>
              <a:rPr sz="1200" spc="210" dirty="0">
                <a:latin typeface="MS UI Gothic"/>
                <a:cs typeface="MS UI Gothic"/>
              </a:rPr>
              <a:t>様子</a:t>
            </a:r>
            <a:r>
              <a:rPr sz="1200" spc="114" dirty="0">
                <a:latin typeface="MS UI Gothic"/>
                <a:cs typeface="MS UI Gothic"/>
              </a:rPr>
              <a:t>。</a:t>
            </a:r>
            <a:r>
              <a:rPr sz="1200" spc="175" dirty="0">
                <a:latin typeface="MS UI Gothic"/>
                <a:cs typeface="MS UI Gothic"/>
              </a:rPr>
              <a:t>当日</a:t>
            </a:r>
            <a:r>
              <a:rPr sz="1200" spc="145" dirty="0">
                <a:latin typeface="MS UI Gothic"/>
                <a:cs typeface="MS UI Gothic"/>
              </a:rPr>
              <a:t>の</a:t>
            </a:r>
            <a:r>
              <a:rPr sz="1200" spc="105" dirty="0">
                <a:latin typeface="MS UI Gothic"/>
                <a:cs typeface="MS UI Gothic"/>
              </a:rPr>
              <a:t>会場</a:t>
            </a:r>
            <a:r>
              <a:rPr sz="1200" spc="50" dirty="0">
                <a:latin typeface="MS UI Gothic"/>
                <a:cs typeface="MS UI Gothic"/>
              </a:rPr>
              <a:t>・</a:t>
            </a:r>
            <a:r>
              <a:rPr sz="1200" spc="105" dirty="0">
                <a:latin typeface="MS UI Gothic"/>
                <a:cs typeface="MS UI Gothic"/>
              </a:rPr>
              <a:t>演奏者</a:t>
            </a:r>
            <a:r>
              <a:rPr sz="1200" spc="170" dirty="0">
                <a:latin typeface="MS UI Gothic"/>
                <a:cs typeface="MS UI Gothic"/>
              </a:rPr>
              <a:t>は</a:t>
            </a:r>
            <a:r>
              <a:rPr sz="1200" spc="90" dirty="0">
                <a:latin typeface="MS UI Gothic"/>
                <a:cs typeface="MS UI Gothic"/>
              </a:rPr>
              <a:t>異</a:t>
            </a:r>
            <a:r>
              <a:rPr sz="1200" spc="80" dirty="0">
                <a:latin typeface="MS UI Gothic"/>
                <a:cs typeface="MS UI Gothic"/>
              </a:rPr>
              <a:t>な</a:t>
            </a:r>
            <a:r>
              <a:rPr sz="1200" spc="445" dirty="0">
                <a:latin typeface="MS UI Gothic"/>
                <a:cs typeface="MS UI Gothic"/>
              </a:rPr>
              <a:t>り</a:t>
            </a:r>
            <a:r>
              <a:rPr sz="1200" spc="210" dirty="0">
                <a:latin typeface="MS UI Gothic"/>
                <a:cs typeface="MS UI Gothic"/>
              </a:rPr>
              <a:t>ま</a:t>
            </a:r>
            <a:r>
              <a:rPr sz="1200" spc="240" dirty="0">
                <a:latin typeface="MS UI Gothic"/>
                <a:cs typeface="MS UI Gothic"/>
              </a:rPr>
              <a:t>す</a:t>
            </a:r>
            <a:r>
              <a:rPr sz="1200" spc="229" dirty="0">
                <a:latin typeface="MS UI Gothic"/>
                <a:cs typeface="MS UI Gothic"/>
              </a:rPr>
              <a:t>ので</a:t>
            </a:r>
            <a:r>
              <a:rPr sz="1200" spc="120" dirty="0">
                <a:latin typeface="MS UI Gothic"/>
                <a:cs typeface="MS UI Gothic"/>
              </a:rPr>
              <a:t>予</a:t>
            </a:r>
            <a:r>
              <a:rPr sz="1200" spc="95" dirty="0">
                <a:latin typeface="MS UI Gothic"/>
                <a:cs typeface="MS UI Gothic"/>
              </a:rPr>
              <a:t>め</a:t>
            </a:r>
            <a:r>
              <a:rPr sz="1200" spc="235" dirty="0">
                <a:latin typeface="MS UI Gothic"/>
                <a:cs typeface="MS UI Gothic"/>
              </a:rPr>
              <a:t>ご</a:t>
            </a:r>
            <a:r>
              <a:rPr sz="1200" spc="305" dirty="0">
                <a:latin typeface="MS UI Gothic"/>
                <a:cs typeface="MS UI Gothic"/>
              </a:rPr>
              <a:t>了承</a:t>
            </a:r>
            <a:r>
              <a:rPr sz="1200" spc="155" dirty="0">
                <a:latin typeface="MS UI Gothic"/>
                <a:cs typeface="MS UI Gothic"/>
              </a:rPr>
              <a:t>く</a:t>
            </a:r>
            <a:r>
              <a:rPr sz="1200" spc="240" dirty="0">
                <a:latin typeface="MS UI Gothic"/>
                <a:cs typeface="MS UI Gothic"/>
              </a:rPr>
              <a:t>だ</a:t>
            </a:r>
            <a:r>
              <a:rPr sz="1200" spc="210" dirty="0">
                <a:latin typeface="MS UI Gothic"/>
                <a:cs typeface="MS UI Gothic"/>
              </a:rPr>
              <a:t>さ</a:t>
            </a:r>
            <a:r>
              <a:rPr sz="1200" spc="250" dirty="0">
                <a:latin typeface="MS UI Gothic"/>
                <a:cs typeface="MS UI Gothic"/>
              </a:rPr>
              <a:t>い</a:t>
            </a:r>
            <a:endParaRPr sz="1200">
              <a:latin typeface="MS UI Gothic"/>
              <a:cs typeface="MS UI Gothi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39268" y="1889759"/>
            <a:ext cx="7082155" cy="3886200"/>
            <a:chOff x="239268" y="1889759"/>
            <a:chExt cx="7082155" cy="388620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9268" y="1889759"/>
              <a:ext cx="7082028" cy="388620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4000" y="1943099"/>
              <a:ext cx="6979919" cy="37846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66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Microsoft YaHei UI</vt:lpstr>
      <vt:lpstr>MS UI Gothic</vt:lpstr>
      <vt:lpstr>Arial Black</vt:lpstr>
      <vt:lpstr>Calibri</vt:lpstr>
      <vt:lpstr>Segoe UI Symbol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SCN-BBJ</dc:creator>
  <cp:lastModifiedBy>ストック04</cp:lastModifiedBy>
  <cp:revision>3</cp:revision>
  <dcterms:created xsi:type="dcterms:W3CDTF">2023-04-06T04:36:07Z</dcterms:created>
  <dcterms:modified xsi:type="dcterms:W3CDTF">2023-04-06T04:39:22Z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2023-04-04T00:00:00Z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2023-04-06T00:00:00Z</vt:filetime>
  </property>
</Properties>
</file>