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119883" y="423671"/>
            <a:ext cx="4376928" cy="30175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75350" y="857249"/>
            <a:ext cx="1407159" cy="89789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5633" y="313866"/>
            <a:ext cx="1527260" cy="139309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279400" y="349249"/>
            <a:ext cx="1384300" cy="1250950"/>
          </a:xfrm>
          <a:custGeom>
            <a:avLst/>
            <a:gdLst/>
            <a:ahLst/>
            <a:cxnLst/>
            <a:rect l="l" t="t" r="r" b="b"/>
            <a:pathLst>
              <a:path w="1384300" h="1250950">
                <a:moveTo>
                  <a:pt x="1384300" y="0"/>
                </a:moveTo>
                <a:lnTo>
                  <a:pt x="0" y="0"/>
                </a:lnTo>
                <a:lnTo>
                  <a:pt x="0" y="1250950"/>
                </a:lnTo>
                <a:lnTo>
                  <a:pt x="1384300" y="1250950"/>
                </a:lnTo>
                <a:lnTo>
                  <a:pt x="138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7800" y="622299"/>
            <a:ext cx="1593850" cy="749300"/>
          </a:xfrm>
          <a:custGeom>
            <a:avLst/>
            <a:gdLst/>
            <a:ahLst/>
            <a:cxnLst/>
            <a:rect l="l" t="t" r="r" b="b"/>
            <a:pathLst>
              <a:path w="1593850" h="749300">
                <a:moveTo>
                  <a:pt x="1593850" y="0"/>
                </a:moveTo>
                <a:lnTo>
                  <a:pt x="0" y="0"/>
                </a:lnTo>
                <a:lnTo>
                  <a:pt x="0" y="749300"/>
                </a:lnTo>
                <a:lnTo>
                  <a:pt x="1593850" y="749300"/>
                </a:lnTo>
                <a:lnTo>
                  <a:pt x="1593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9400" y="349249"/>
            <a:ext cx="1397000" cy="1250950"/>
          </a:xfrm>
          <a:prstGeom prst="rect">
            <a:avLst/>
          </a:prstGeom>
          <a:ln w="76200">
            <a:solidFill>
              <a:srgbClr val="FFD966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 marR="3175"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indent="-9525">
              <a:lnSpc>
                <a:spcPct val="100499"/>
              </a:lnSpc>
            </a:pPr>
            <a:r>
              <a:rPr dirty="0" sz="2200" spc="585">
                <a:solidFill>
                  <a:srgbClr val="585858"/>
                </a:solidFill>
                <a:latin typeface="MS UI Gothic"/>
                <a:cs typeface="MS UI Gothic"/>
              </a:rPr>
              <a:t>オンラ</a:t>
            </a:r>
            <a:r>
              <a:rPr dirty="0" sz="2200" spc="580">
                <a:solidFill>
                  <a:srgbClr val="585858"/>
                </a:solidFill>
                <a:latin typeface="MS UI Gothic"/>
                <a:cs typeface="MS UI Gothic"/>
              </a:rPr>
              <a:t>イ</a:t>
            </a:r>
            <a:r>
              <a:rPr dirty="0" sz="2200" spc="390">
                <a:solidFill>
                  <a:srgbClr val="585858"/>
                </a:solidFill>
                <a:latin typeface="MS UI Gothic"/>
                <a:cs typeface="MS UI Gothic"/>
              </a:rPr>
              <a:t>ン </a:t>
            </a:r>
            <a:r>
              <a:rPr dirty="0" sz="2200" spc="495">
                <a:solidFill>
                  <a:srgbClr val="585858"/>
                </a:solidFill>
                <a:latin typeface="MS UI Gothic"/>
                <a:cs typeface="MS UI Gothic"/>
              </a:rPr>
              <a:t>コンサ</a:t>
            </a:r>
            <a:r>
              <a:rPr dirty="0" sz="2200" spc="54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dirty="0" sz="2200" spc="640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endParaRPr sz="220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38400" y="96011"/>
            <a:ext cx="3956050" cy="1663064"/>
            <a:chOff x="2438400" y="96011"/>
            <a:chExt cx="3956050" cy="1663064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400" y="483107"/>
              <a:ext cx="3595116" cy="127558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73039" y="1214627"/>
              <a:ext cx="1120902" cy="54406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10612" y="96011"/>
              <a:ext cx="808481" cy="6400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12363" y="96011"/>
              <a:ext cx="963930" cy="64007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69563" y="96011"/>
              <a:ext cx="963930" cy="64007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26763" y="96011"/>
              <a:ext cx="963930" cy="6400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283964" y="96011"/>
              <a:ext cx="963930" cy="64007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41164" y="96011"/>
              <a:ext cx="963930" cy="64007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198364" y="96011"/>
              <a:ext cx="841248" cy="64007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2517775" y="124155"/>
            <a:ext cx="3671570" cy="1736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2880">
              <a:lnSpc>
                <a:spcPts val="4275"/>
              </a:lnSpc>
              <a:spcBef>
                <a:spcPts val="100"/>
              </a:spcBef>
            </a:pPr>
            <a:r>
              <a:rPr dirty="0" sz="3600" spc="-5">
                <a:solidFill>
                  <a:srgbClr val="FF0000"/>
                </a:solidFill>
                <a:latin typeface="MS UI Gothic"/>
                <a:cs typeface="MS UI Gothic"/>
              </a:rPr>
              <a:t>虹</a:t>
            </a:r>
            <a:r>
              <a:rPr dirty="0" sz="3600" spc="655">
                <a:solidFill>
                  <a:srgbClr val="FFC000"/>
                </a:solidFill>
                <a:latin typeface="MS UI Gothic"/>
                <a:cs typeface="MS UI Gothic"/>
              </a:rPr>
              <a:t>の</a:t>
            </a:r>
            <a:r>
              <a:rPr dirty="0" sz="3600" spc="655">
                <a:solidFill>
                  <a:srgbClr val="FFFF00"/>
                </a:solidFill>
                <a:latin typeface="MS UI Gothic"/>
                <a:cs typeface="MS UI Gothic"/>
              </a:rPr>
              <a:t>キ</a:t>
            </a:r>
            <a:r>
              <a:rPr dirty="0" sz="3600" spc="1220">
                <a:solidFill>
                  <a:srgbClr val="00AF50"/>
                </a:solidFill>
                <a:latin typeface="MS UI Gothic"/>
                <a:cs typeface="MS UI Gothic"/>
              </a:rPr>
              <a:t>ャ</a:t>
            </a:r>
            <a:r>
              <a:rPr dirty="0" sz="3600" spc="1105">
                <a:solidFill>
                  <a:srgbClr val="00AFEF"/>
                </a:solidFill>
                <a:latin typeface="MS UI Gothic"/>
                <a:cs typeface="MS UI Gothic"/>
              </a:rPr>
              <a:t>ラ</a:t>
            </a:r>
            <a:r>
              <a:rPr dirty="0" sz="3600" spc="550">
                <a:solidFill>
                  <a:srgbClr val="1F4E79"/>
                </a:solidFill>
                <a:latin typeface="MS UI Gothic"/>
                <a:cs typeface="MS UI Gothic"/>
              </a:rPr>
              <a:t>バ</a:t>
            </a:r>
            <a:r>
              <a:rPr dirty="0" sz="3600" spc="915">
                <a:solidFill>
                  <a:srgbClr val="FFD966"/>
                </a:solidFill>
                <a:latin typeface="MS UI Gothic"/>
                <a:cs typeface="MS UI Gothic"/>
              </a:rPr>
              <a:t>ン</a:t>
            </a:r>
            <a:endParaRPr sz="3600">
              <a:latin typeface="MS UI Gothic"/>
              <a:cs typeface="MS UI Gothic"/>
            </a:endParaRPr>
          </a:p>
          <a:p>
            <a:pPr marL="12700">
              <a:lnSpc>
                <a:spcPts val="9195"/>
              </a:lnSpc>
            </a:pPr>
            <a:r>
              <a:rPr dirty="0" sz="7700" spc="1800">
                <a:solidFill>
                  <a:srgbClr val="FFC000"/>
                </a:solidFill>
                <a:latin typeface="MS UI Gothic"/>
                <a:cs typeface="MS UI Gothic"/>
              </a:rPr>
              <a:t>ＡＤ</a:t>
            </a:r>
            <a:r>
              <a:rPr dirty="0" sz="7700" spc="1975">
                <a:solidFill>
                  <a:srgbClr val="FFC000"/>
                </a:solidFill>
                <a:latin typeface="MS UI Gothic"/>
                <a:cs typeface="MS UI Gothic"/>
              </a:rPr>
              <a:t>Ｏ</a:t>
            </a:r>
            <a:r>
              <a:rPr dirty="0" sz="2800" spc="685">
                <a:solidFill>
                  <a:srgbClr val="FFC000"/>
                </a:solidFill>
                <a:latin typeface="MS UI Gothic"/>
                <a:cs typeface="MS UI Gothic"/>
              </a:rPr>
              <a:t>さん</a:t>
            </a:r>
            <a:endParaRPr sz="2800">
              <a:latin typeface="MS UI Gothic"/>
              <a:cs typeface="MS UI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2000" y="8623300"/>
            <a:ext cx="3460750" cy="577850"/>
          </a:xfrm>
          <a:prstGeom prst="rect">
            <a:avLst/>
          </a:prstGeom>
          <a:ln w="19050">
            <a:solidFill>
              <a:srgbClr val="585858"/>
            </a:solidFill>
          </a:ln>
        </p:spPr>
        <p:txBody>
          <a:bodyPr wrap="square" lIns="0" tIns="106680" rIns="0" bIns="0" rtlCol="0" vert="horz">
            <a:spAutoFit/>
          </a:bodyPr>
          <a:lstStyle/>
          <a:p>
            <a:pPr marL="194310">
              <a:lnSpc>
                <a:spcPct val="100000"/>
              </a:lnSpc>
              <a:spcBef>
                <a:spcPts val="840"/>
              </a:spcBef>
              <a:tabLst>
                <a:tab pos="614045" algn="l"/>
                <a:tab pos="2987040" algn="l"/>
              </a:tabLst>
            </a:pPr>
            <a:r>
              <a:rPr dirty="0" sz="2200" spc="725">
                <a:solidFill>
                  <a:srgbClr val="585858"/>
                </a:solidFill>
                <a:latin typeface="MS UI Gothic"/>
                <a:cs typeface="MS UI Gothic"/>
              </a:rPr>
              <a:t>—	</a:t>
            </a:r>
            <a:r>
              <a:rPr dirty="0" sz="2200" spc="455">
                <a:solidFill>
                  <a:srgbClr val="585858"/>
                </a:solidFill>
                <a:latin typeface="MS UI Gothic"/>
                <a:cs typeface="MS UI Gothic"/>
              </a:rPr>
              <a:t>コ</a:t>
            </a:r>
            <a:r>
              <a:rPr dirty="0" sz="2200" spc="490">
                <a:solidFill>
                  <a:srgbClr val="585858"/>
                </a:solidFill>
                <a:latin typeface="MS UI Gothic"/>
                <a:cs typeface="MS UI Gothic"/>
              </a:rPr>
              <a:t>ン</a:t>
            </a:r>
            <a:r>
              <a:rPr dirty="0" sz="2200" spc="535">
                <a:solidFill>
                  <a:srgbClr val="585858"/>
                </a:solidFill>
                <a:latin typeface="MS UI Gothic"/>
                <a:cs typeface="MS UI Gothic"/>
              </a:rPr>
              <a:t>サ</a:t>
            </a:r>
            <a:r>
              <a:rPr dirty="0" sz="2200" spc="540">
                <a:solidFill>
                  <a:srgbClr val="585858"/>
                </a:solidFill>
                <a:latin typeface="MS UI Gothic"/>
                <a:cs typeface="MS UI Gothic"/>
              </a:rPr>
              <a:t>ー</a:t>
            </a:r>
            <a:r>
              <a:rPr dirty="0" sz="2200" spc="114">
                <a:solidFill>
                  <a:srgbClr val="585858"/>
                </a:solidFill>
                <a:latin typeface="MS UI Gothic"/>
                <a:cs typeface="MS UI Gothic"/>
              </a:rPr>
              <a:t>ト</a:t>
            </a:r>
            <a:r>
              <a:rPr dirty="0" sz="2200" spc="165">
                <a:solidFill>
                  <a:srgbClr val="585858"/>
                </a:solidFill>
                <a:latin typeface="MS UI Gothic"/>
                <a:cs typeface="MS UI Gothic"/>
              </a:rPr>
              <a:t>開催日	</a:t>
            </a:r>
            <a:r>
              <a:rPr dirty="0" sz="2200" spc="1085">
                <a:solidFill>
                  <a:srgbClr val="585858"/>
                </a:solidFill>
                <a:latin typeface="MS UI Gothic"/>
                <a:cs typeface="MS UI Gothic"/>
              </a:rPr>
              <a:t>―</a:t>
            </a:r>
            <a:endParaRPr sz="2200">
              <a:latin typeface="MS UI Gothic"/>
              <a:cs typeface="MS UI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8150" y="9423400"/>
            <a:ext cx="6845300" cy="1066800"/>
          </a:xfrm>
          <a:prstGeom prst="rect">
            <a:avLst/>
          </a:prstGeom>
          <a:solidFill>
            <a:srgbClr val="FFE699"/>
          </a:solidFill>
        </p:spPr>
        <p:txBody>
          <a:bodyPr wrap="square" lIns="0" tIns="109855" rIns="0" bIns="0" rtlCol="0" vert="horz">
            <a:spAutoFit/>
          </a:bodyPr>
          <a:lstStyle/>
          <a:p>
            <a:pPr marL="74930">
              <a:lnSpc>
                <a:spcPct val="100000"/>
              </a:lnSpc>
              <a:spcBef>
                <a:spcPts val="865"/>
              </a:spcBef>
            </a:pPr>
            <a:r>
              <a:rPr dirty="0" sz="5000" spc="645">
                <a:solidFill>
                  <a:srgbClr val="252525"/>
                </a:solidFill>
                <a:latin typeface="MS UI Gothic"/>
                <a:cs typeface="MS UI Gothic"/>
              </a:rPr>
              <a:t>6</a:t>
            </a:r>
            <a:r>
              <a:rPr dirty="0" sz="5000" spc="-29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dirty="0" sz="5000">
                <a:solidFill>
                  <a:srgbClr val="252525"/>
                </a:solidFill>
                <a:latin typeface="MS UI Gothic"/>
                <a:cs typeface="MS UI Gothic"/>
              </a:rPr>
              <a:t>月</a:t>
            </a:r>
            <a:r>
              <a:rPr dirty="0" sz="5000" spc="-29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dirty="0" sz="5000" spc="640">
                <a:solidFill>
                  <a:srgbClr val="252525"/>
                </a:solidFill>
                <a:latin typeface="MS UI Gothic"/>
                <a:cs typeface="MS UI Gothic"/>
              </a:rPr>
              <a:t>21</a:t>
            </a:r>
            <a:r>
              <a:rPr dirty="0" sz="5000" spc="-290">
                <a:solidFill>
                  <a:srgbClr val="252525"/>
                </a:solidFill>
                <a:latin typeface="MS UI Gothic"/>
                <a:cs typeface="MS UI Gothic"/>
              </a:rPr>
              <a:t> </a:t>
            </a:r>
            <a:r>
              <a:rPr dirty="0" sz="5000">
                <a:solidFill>
                  <a:srgbClr val="252525"/>
                </a:solidFill>
                <a:latin typeface="MS UI Gothic"/>
                <a:cs typeface="MS UI Gothic"/>
              </a:rPr>
              <a:t>日</a:t>
            </a:r>
            <a:r>
              <a:rPr dirty="0" sz="5000" spc="1145">
                <a:solidFill>
                  <a:srgbClr val="252525"/>
                </a:solidFill>
                <a:latin typeface="MS UI Gothic"/>
                <a:cs typeface="MS UI Gothic"/>
              </a:rPr>
              <a:t>(</a:t>
            </a:r>
            <a:r>
              <a:rPr dirty="0" sz="5000">
                <a:solidFill>
                  <a:srgbClr val="252525"/>
                </a:solidFill>
                <a:latin typeface="MS UI Gothic"/>
                <a:cs typeface="MS UI Gothic"/>
              </a:rPr>
              <a:t>水</a:t>
            </a:r>
            <a:r>
              <a:rPr dirty="0" sz="5000" spc="545">
                <a:solidFill>
                  <a:srgbClr val="252525"/>
                </a:solidFill>
                <a:latin typeface="MS UI Gothic"/>
                <a:cs typeface="MS UI Gothic"/>
              </a:rPr>
              <a:t>)14:00～</a:t>
            </a:r>
            <a:endParaRPr sz="5000">
              <a:latin typeface="MS UI Gothic"/>
              <a:cs typeface="MS UI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1150" y="9417050"/>
            <a:ext cx="127000" cy="1066800"/>
          </a:xfrm>
          <a:custGeom>
            <a:avLst/>
            <a:gdLst/>
            <a:ahLst/>
            <a:cxnLst/>
            <a:rect l="l" t="t" r="r" b="b"/>
            <a:pathLst>
              <a:path w="127000" h="1066800">
                <a:moveTo>
                  <a:pt x="127000" y="0"/>
                </a:moveTo>
                <a:lnTo>
                  <a:pt x="0" y="0"/>
                </a:lnTo>
                <a:lnTo>
                  <a:pt x="0" y="1066799"/>
                </a:lnTo>
                <a:lnTo>
                  <a:pt x="127000" y="1066799"/>
                </a:lnTo>
                <a:lnTo>
                  <a:pt x="12700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/>
          <p:cNvGrpSpPr/>
          <p:nvPr/>
        </p:nvGrpSpPr>
        <p:grpSpPr>
          <a:xfrm>
            <a:off x="381000" y="2093957"/>
            <a:ext cx="6934834" cy="6490970"/>
            <a:chOff x="381000" y="2093957"/>
            <a:chExt cx="6934834" cy="6490970"/>
          </a:xfrm>
        </p:grpSpPr>
        <p:pic>
          <p:nvPicPr>
            <p:cNvPr id="18" name="object 1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27619" y="2093957"/>
              <a:ext cx="4285513" cy="4604040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35378" y="2102484"/>
              <a:ext cx="4220083" cy="453771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81000" y="6577964"/>
              <a:ext cx="6934834" cy="2006600"/>
            </a:xfrm>
            <a:custGeom>
              <a:avLst/>
              <a:gdLst/>
              <a:ahLst/>
              <a:cxnLst/>
              <a:rect l="l" t="t" r="r" b="b"/>
              <a:pathLst>
                <a:path w="6934834" h="2006600">
                  <a:moveTo>
                    <a:pt x="6934834" y="0"/>
                  </a:moveTo>
                  <a:lnTo>
                    <a:pt x="0" y="0"/>
                  </a:lnTo>
                  <a:lnTo>
                    <a:pt x="0" y="2006600"/>
                  </a:lnTo>
                  <a:lnTo>
                    <a:pt x="6934834" y="2006600"/>
                  </a:lnTo>
                  <a:lnTo>
                    <a:pt x="6934834" y="0"/>
                  </a:lnTo>
                  <a:close/>
                </a:path>
              </a:pathLst>
            </a:custGeom>
            <a:solidFill>
              <a:srgbClr val="FFFFFF">
                <a:alpha val="87841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560323" y="6748653"/>
            <a:ext cx="5753100" cy="16116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spc="-655" b="1">
                <a:solidFill>
                  <a:srgbClr val="585858"/>
                </a:solidFill>
                <a:latin typeface="Microsoft YaHei UI"/>
                <a:cs typeface="Microsoft YaHei UI"/>
              </a:rPr>
              <a:t>・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北海道</a:t>
            </a:r>
            <a:r>
              <a:rPr dirty="0" sz="1400" spc="23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札幌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市出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身</a:t>
            </a:r>
            <a:endParaRPr sz="1400">
              <a:latin typeface="Microsoft YaHei UI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Microsoft YaHei UI"/>
              <a:cs typeface="Microsoft YaHei UI"/>
            </a:endParaRPr>
          </a:p>
          <a:p>
            <a:pPr marL="18415">
              <a:lnSpc>
                <a:spcPct val="100000"/>
              </a:lnSpc>
              <a:spcBef>
                <a:spcPts val="5"/>
              </a:spcBef>
            </a:pPr>
            <a:r>
              <a:rPr dirty="0" sz="1400" spc="-695" b="1">
                <a:solidFill>
                  <a:srgbClr val="001F5F"/>
                </a:solidFill>
                <a:latin typeface="Microsoft YaHei UI"/>
                <a:cs typeface="Microsoft YaHei UI"/>
              </a:rPr>
              <a:t>・</a:t>
            </a:r>
            <a:r>
              <a:rPr dirty="0" sz="1400" spc="200" b="1">
                <a:solidFill>
                  <a:srgbClr val="001F5F"/>
                </a:solidFill>
                <a:latin typeface="Microsoft YaHei UI"/>
                <a:cs typeface="Microsoft YaHei UI"/>
              </a:rPr>
              <a:t>2</a:t>
            </a:r>
            <a:r>
              <a:rPr dirty="0" sz="1400" spc="190" b="1">
                <a:solidFill>
                  <a:srgbClr val="001F5F"/>
                </a:solidFill>
                <a:latin typeface="Microsoft YaHei UI"/>
                <a:cs typeface="Microsoft YaHei UI"/>
              </a:rPr>
              <a:t>0</a:t>
            </a:r>
            <a:r>
              <a:rPr dirty="0" sz="1400" spc="200" b="1">
                <a:solidFill>
                  <a:srgbClr val="001F5F"/>
                </a:solidFill>
                <a:latin typeface="Microsoft YaHei UI"/>
                <a:cs typeface="Microsoft YaHei UI"/>
              </a:rPr>
              <a:t>08</a:t>
            </a:r>
            <a:r>
              <a:rPr dirty="0" sz="1400" spc="-6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年</a:t>
            </a:r>
            <a:r>
              <a:rPr dirty="0" sz="1400" spc="-70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200" b="1">
                <a:solidFill>
                  <a:srgbClr val="001F5F"/>
                </a:solidFill>
                <a:latin typeface="Microsoft YaHei UI"/>
                <a:cs typeface="Microsoft YaHei UI"/>
              </a:rPr>
              <a:t>3</a:t>
            </a:r>
            <a:r>
              <a:rPr dirty="0" sz="1400" spc="-80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人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組</a:t>
            </a:r>
            <a:r>
              <a:rPr dirty="0" sz="1400" spc="-40" b="1">
                <a:solidFill>
                  <a:srgbClr val="001F5F"/>
                </a:solidFill>
                <a:latin typeface="Microsoft YaHei UI"/>
                <a:cs typeface="Microsoft YaHei UI"/>
              </a:rPr>
              <a:t>グ</a:t>
            </a:r>
            <a:r>
              <a:rPr dirty="0" sz="1400" spc="-25" b="1">
                <a:solidFill>
                  <a:srgbClr val="001F5F"/>
                </a:solidFill>
                <a:latin typeface="Microsoft YaHei UI"/>
                <a:cs typeface="Microsoft YaHei UI"/>
              </a:rPr>
              <a:t>ル</a:t>
            </a:r>
            <a:r>
              <a:rPr dirty="0" sz="1400" spc="-45" b="1">
                <a:solidFill>
                  <a:srgbClr val="001F5F"/>
                </a:solidFill>
                <a:latin typeface="Microsoft YaHei UI"/>
                <a:cs typeface="Microsoft YaHei UI"/>
              </a:rPr>
              <a:t>ー</a:t>
            </a:r>
            <a:r>
              <a:rPr dirty="0" sz="1400" spc="-365" b="1">
                <a:solidFill>
                  <a:srgbClr val="001F5F"/>
                </a:solidFill>
                <a:latin typeface="Microsoft YaHei UI"/>
                <a:cs typeface="Microsoft YaHei UI"/>
              </a:rPr>
              <a:t>プ</a:t>
            </a:r>
            <a:r>
              <a:rPr dirty="0" sz="1400" spc="-350" b="1">
                <a:solidFill>
                  <a:srgbClr val="001F5F"/>
                </a:solidFill>
                <a:latin typeface="Microsoft YaHei UI"/>
                <a:cs typeface="Microsoft YaHei UI"/>
              </a:rPr>
              <a:t>「</a:t>
            </a:r>
            <a:r>
              <a:rPr dirty="0" sz="1400" spc="85" b="1">
                <a:solidFill>
                  <a:srgbClr val="001F5F"/>
                </a:solidFill>
                <a:latin typeface="Microsoft YaHei UI"/>
                <a:cs typeface="Microsoft YaHei UI"/>
              </a:rPr>
              <a:t>L</a:t>
            </a:r>
            <a:r>
              <a:rPr dirty="0" sz="1400" spc="80" b="1">
                <a:solidFill>
                  <a:srgbClr val="001F5F"/>
                </a:solidFill>
                <a:latin typeface="Microsoft YaHei UI"/>
                <a:cs typeface="Microsoft YaHei UI"/>
              </a:rPr>
              <a:t>u</a:t>
            </a:r>
            <a:r>
              <a:rPr dirty="0" sz="1400" spc="50" b="1">
                <a:solidFill>
                  <a:srgbClr val="001F5F"/>
                </a:solidFill>
                <a:latin typeface="Microsoft YaHei UI"/>
                <a:cs typeface="Microsoft YaHei UI"/>
              </a:rPr>
              <a:t>x</a:t>
            </a:r>
            <a:r>
              <a:rPr dirty="0" sz="1400" spc="20" b="1">
                <a:solidFill>
                  <a:srgbClr val="001F5F"/>
                </a:solidFill>
                <a:latin typeface="Microsoft YaHei UI"/>
                <a:cs typeface="Microsoft YaHei UI"/>
              </a:rPr>
              <a:t>i</a:t>
            </a:r>
            <a:r>
              <a:rPr dirty="0" sz="1400" spc="150" b="1">
                <a:solidFill>
                  <a:srgbClr val="001F5F"/>
                </a:solidFill>
                <a:latin typeface="Microsoft YaHei UI"/>
                <a:cs typeface="Microsoft YaHei UI"/>
              </a:rPr>
              <a:t>s(</a:t>
            </a:r>
            <a:r>
              <a:rPr dirty="0" sz="1400" spc="-85" b="1">
                <a:solidFill>
                  <a:srgbClr val="001F5F"/>
                </a:solidFill>
                <a:latin typeface="Microsoft YaHei UI"/>
                <a:cs typeface="Microsoft YaHei UI"/>
              </a:rPr>
              <a:t>ラ</a:t>
            </a:r>
            <a:r>
              <a:rPr dirty="0" sz="1400" spc="-145" b="1">
                <a:solidFill>
                  <a:srgbClr val="001F5F"/>
                </a:solidFill>
                <a:latin typeface="Microsoft YaHei UI"/>
                <a:cs typeface="Microsoft YaHei UI"/>
              </a:rPr>
              <a:t>ク</a:t>
            </a:r>
            <a:r>
              <a:rPr dirty="0" sz="1400" spc="-140" b="1">
                <a:solidFill>
                  <a:srgbClr val="001F5F"/>
                </a:solidFill>
                <a:latin typeface="Microsoft YaHei UI"/>
                <a:cs typeface="Microsoft YaHei UI"/>
              </a:rPr>
              <a:t>シ</a:t>
            </a:r>
            <a:r>
              <a:rPr dirty="0" sz="1400" spc="-80" b="1">
                <a:solidFill>
                  <a:srgbClr val="001F5F"/>
                </a:solidFill>
                <a:latin typeface="Microsoft YaHei UI"/>
                <a:cs typeface="Microsoft YaHei UI"/>
              </a:rPr>
              <a:t>ス</a:t>
            </a:r>
            <a:r>
              <a:rPr dirty="0" sz="1400" spc="170" b="1">
                <a:solidFill>
                  <a:srgbClr val="001F5F"/>
                </a:solidFill>
                <a:latin typeface="Microsoft YaHei UI"/>
                <a:cs typeface="Microsoft YaHei UI"/>
              </a:rPr>
              <a:t>)</a:t>
            </a:r>
            <a:r>
              <a:rPr dirty="0" sz="1400" spc="-700" b="1">
                <a:solidFill>
                  <a:srgbClr val="001F5F"/>
                </a:solidFill>
                <a:latin typeface="Microsoft YaHei UI"/>
                <a:cs typeface="Microsoft YaHei UI"/>
              </a:rPr>
              <a:t>」</a:t>
            </a:r>
            <a:r>
              <a:rPr dirty="0" sz="1400" spc="-75" b="1">
                <a:solidFill>
                  <a:srgbClr val="001F5F"/>
                </a:solidFill>
                <a:latin typeface="Microsoft YaHei UI"/>
                <a:cs typeface="Microsoft YaHei UI"/>
              </a:rPr>
              <a:t>と</a:t>
            </a:r>
            <a:r>
              <a:rPr dirty="0" sz="1400" spc="-100" b="1">
                <a:solidFill>
                  <a:srgbClr val="001F5F"/>
                </a:solidFill>
                <a:latin typeface="Microsoft YaHei UI"/>
                <a:cs typeface="Microsoft YaHei UI"/>
              </a:rPr>
              <a:t>し</a:t>
            </a:r>
            <a:r>
              <a:rPr dirty="0" sz="1400" spc="-95" b="1">
                <a:solidFill>
                  <a:srgbClr val="001F5F"/>
                </a:solidFill>
                <a:latin typeface="Microsoft YaHei UI"/>
                <a:cs typeface="Microsoft YaHei UI"/>
              </a:rPr>
              <a:t>て</a:t>
            </a:r>
            <a:r>
              <a:rPr dirty="0" sz="1400" spc="-6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70" b="1">
                <a:solidFill>
                  <a:srgbClr val="001F5F"/>
                </a:solidFill>
                <a:latin typeface="Microsoft YaHei UI"/>
                <a:cs typeface="Microsoft YaHei UI"/>
              </a:rPr>
              <a:t>a</a:t>
            </a:r>
            <a:r>
              <a:rPr dirty="0" sz="1400" spc="55" b="1">
                <a:solidFill>
                  <a:srgbClr val="001F5F"/>
                </a:solidFill>
                <a:latin typeface="Microsoft YaHei UI"/>
                <a:cs typeface="Microsoft YaHei UI"/>
              </a:rPr>
              <a:t>v</a:t>
            </a:r>
            <a:r>
              <a:rPr dirty="0" sz="1400" spc="100" b="1">
                <a:solidFill>
                  <a:srgbClr val="001F5F"/>
                </a:solidFill>
                <a:latin typeface="Microsoft YaHei UI"/>
                <a:cs typeface="Microsoft YaHei UI"/>
              </a:rPr>
              <a:t>ex</a:t>
            </a:r>
            <a:r>
              <a:rPr dirty="0" sz="1400" spc="-6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か</a:t>
            </a:r>
            <a:r>
              <a:rPr dirty="0" sz="1400" spc="-45" b="1">
                <a:solidFill>
                  <a:srgbClr val="001F5F"/>
                </a:solidFill>
                <a:latin typeface="Microsoft YaHei UI"/>
                <a:cs typeface="Microsoft YaHei UI"/>
              </a:rPr>
              <a:t>ら</a:t>
            </a:r>
            <a:r>
              <a:rPr dirty="0" sz="1400" spc="-55" b="1">
                <a:solidFill>
                  <a:srgbClr val="001F5F"/>
                </a:solidFill>
                <a:latin typeface="Microsoft YaHei UI"/>
                <a:cs typeface="Microsoft YaHei UI"/>
              </a:rPr>
              <a:t>デ</a:t>
            </a:r>
            <a:r>
              <a:rPr dirty="0" sz="1400" spc="-40" b="1">
                <a:solidFill>
                  <a:srgbClr val="001F5F"/>
                </a:solidFill>
                <a:latin typeface="Microsoft YaHei UI"/>
                <a:cs typeface="Microsoft YaHei UI"/>
              </a:rPr>
              <a:t>ビ</a:t>
            </a:r>
            <a:r>
              <a:rPr dirty="0" sz="1400" spc="-140" b="1">
                <a:solidFill>
                  <a:srgbClr val="001F5F"/>
                </a:solidFill>
                <a:latin typeface="Microsoft YaHei UI"/>
                <a:cs typeface="Microsoft YaHei UI"/>
              </a:rPr>
              <a:t>ュー</a:t>
            </a:r>
            <a:endParaRPr sz="1400">
              <a:latin typeface="Microsoft YaHei UI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Microsoft YaHei UI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dirty="0" sz="1400" spc="-695" b="1">
                <a:solidFill>
                  <a:srgbClr val="001F5F"/>
                </a:solidFill>
                <a:latin typeface="Microsoft YaHei UI"/>
                <a:cs typeface="Microsoft YaHei UI"/>
              </a:rPr>
              <a:t>・</a:t>
            </a:r>
            <a:r>
              <a:rPr dirty="0" sz="1400" spc="200" b="1">
                <a:solidFill>
                  <a:srgbClr val="001F5F"/>
                </a:solidFill>
                <a:latin typeface="Microsoft YaHei UI"/>
                <a:cs typeface="Microsoft YaHei UI"/>
              </a:rPr>
              <a:t>2009</a:t>
            </a:r>
            <a:r>
              <a:rPr dirty="0" sz="1400" spc="-70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年</a:t>
            </a:r>
            <a:r>
              <a:rPr dirty="0" sz="1400" spc="-700" b="1">
                <a:solidFill>
                  <a:srgbClr val="001F5F"/>
                </a:solidFill>
                <a:latin typeface="Microsoft YaHei UI"/>
                <a:cs typeface="Microsoft YaHei UI"/>
              </a:rPr>
              <a:t>「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た</a:t>
            </a:r>
            <a:r>
              <a:rPr dirty="0" sz="1400" spc="-40" b="1">
                <a:solidFill>
                  <a:srgbClr val="001F5F"/>
                </a:solidFill>
                <a:latin typeface="Microsoft YaHei UI"/>
                <a:cs typeface="Microsoft YaHei UI"/>
              </a:rPr>
              <a:t>ち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ど</a:t>
            </a:r>
            <a:r>
              <a:rPr dirty="0" sz="1400" spc="-10" b="1">
                <a:solidFill>
                  <a:srgbClr val="001F5F"/>
                </a:solidFill>
                <a:latin typeface="Microsoft YaHei UI"/>
                <a:cs typeface="Microsoft YaHei UI"/>
              </a:rPr>
              <a:t>まればい</a:t>
            </a:r>
            <a:r>
              <a:rPr dirty="0" sz="1400" spc="-30" b="1">
                <a:solidFill>
                  <a:srgbClr val="001F5F"/>
                </a:solidFill>
                <a:latin typeface="Microsoft YaHei UI"/>
                <a:cs typeface="Microsoft YaHei UI"/>
              </a:rPr>
              <a:t>い</a:t>
            </a:r>
            <a:r>
              <a:rPr dirty="0" sz="1400" spc="-350" b="1">
                <a:solidFill>
                  <a:srgbClr val="001F5F"/>
                </a:solidFill>
                <a:latin typeface="Microsoft YaHei UI"/>
                <a:cs typeface="Microsoft YaHei UI"/>
              </a:rPr>
              <a:t>さ</a:t>
            </a:r>
            <a:r>
              <a:rPr dirty="0" sz="1400" spc="-360" b="1">
                <a:solidFill>
                  <a:srgbClr val="001F5F"/>
                </a:solidFill>
                <a:latin typeface="Microsoft YaHei UI"/>
                <a:cs typeface="Microsoft YaHei UI"/>
              </a:rPr>
              <a:t>」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で第</a:t>
            </a:r>
            <a:r>
              <a:rPr dirty="0" sz="1400" spc="-7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200" b="1">
                <a:solidFill>
                  <a:srgbClr val="001F5F"/>
                </a:solidFill>
                <a:latin typeface="Microsoft YaHei UI"/>
                <a:cs typeface="Microsoft YaHei UI"/>
              </a:rPr>
              <a:t>42</a:t>
            </a:r>
            <a:r>
              <a:rPr dirty="0" sz="1400" spc="-7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回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日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本作詞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大賞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入賞</a:t>
            </a:r>
            <a:endParaRPr sz="1400">
              <a:latin typeface="Microsoft YaHei UI"/>
              <a:cs typeface="Microsoft YaHei U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50">
              <a:latin typeface="Microsoft YaHei UI"/>
              <a:cs typeface="Microsoft YaHei UI"/>
            </a:endParaRPr>
          </a:p>
          <a:p>
            <a:pPr marL="18415">
              <a:lnSpc>
                <a:spcPct val="100000"/>
              </a:lnSpc>
            </a:pPr>
            <a:r>
              <a:rPr dirty="0" sz="1400" spc="-695" b="1">
                <a:solidFill>
                  <a:srgbClr val="001F5F"/>
                </a:solidFill>
                <a:latin typeface="Microsoft YaHei UI"/>
                <a:cs typeface="Microsoft YaHei UI"/>
              </a:rPr>
              <a:t>・</a:t>
            </a:r>
            <a:r>
              <a:rPr dirty="0" sz="1400" spc="105" b="1">
                <a:solidFill>
                  <a:srgbClr val="001F5F"/>
                </a:solidFill>
                <a:latin typeface="Microsoft YaHei UI"/>
                <a:cs typeface="Microsoft YaHei UI"/>
              </a:rPr>
              <a:t>2011</a:t>
            </a:r>
            <a:r>
              <a:rPr dirty="0" sz="1400" spc="-85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-25" b="1">
                <a:solidFill>
                  <a:srgbClr val="001F5F"/>
                </a:solidFill>
                <a:latin typeface="Microsoft YaHei UI"/>
                <a:cs typeface="Microsoft YaHei UI"/>
              </a:rPr>
              <a:t>年か</a:t>
            </a:r>
            <a:r>
              <a:rPr dirty="0" sz="1400" spc="-40" b="1">
                <a:solidFill>
                  <a:srgbClr val="001F5F"/>
                </a:solidFill>
                <a:latin typeface="Microsoft YaHei UI"/>
                <a:cs typeface="Microsoft YaHei UI"/>
              </a:rPr>
              <a:t>ら</a:t>
            </a:r>
            <a:r>
              <a:rPr dirty="0" sz="1400" spc="-120" b="1">
                <a:solidFill>
                  <a:srgbClr val="001F5F"/>
                </a:solidFill>
                <a:latin typeface="Microsoft YaHei UI"/>
                <a:cs typeface="Microsoft YaHei UI"/>
              </a:rPr>
              <a:t>ソ</a:t>
            </a:r>
            <a:r>
              <a:rPr dirty="0" sz="1400" spc="-75" b="1">
                <a:solidFill>
                  <a:srgbClr val="001F5F"/>
                </a:solidFill>
                <a:latin typeface="Microsoft YaHei UI"/>
                <a:cs typeface="Microsoft YaHei UI"/>
              </a:rPr>
              <a:t>ロ</a:t>
            </a:r>
            <a:r>
              <a:rPr dirty="0" sz="1400" spc="-110" b="1">
                <a:solidFill>
                  <a:srgbClr val="001F5F"/>
                </a:solidFill>
                <a:latin typeface="Microsoft YaHei UI"/>
                <a:cs typeface="Microsoft YaHei UI"/>
              </a:rPr>
              <a:t>活動開始</a:t>
            </a:r>
            <a:r>
              <a:rPr dirty="0" sz="1400" spc="-125" b="1">
                <a:solidFill>
                  <a:srgbClr val="001F5F"/>
                </a:solidFill>
                <a:latin typeface="Microsoft YaHei UI"/>
                <a:cs typeface="Microsoft YaHei UI"/>
              </a:rPr>
              <a:t>。</a:t>
            </a:r>
            <a:r>
              <a:rPr dirty="0" sz="1400" spc="155" b="1">
                <a:solidFill>
                  <a:srgbClr val="001F5F"/>
                </a:solidFill>
                <a:latin typeface="Microsoft YaHei UI"/>
                <a:cs typeface="Microsoft YaHei UI"/>
              </a:rPr>
              <a:t>2016</a:t>
            </a:r>
            <a:r>
              <a:rPr dirty="0" sz="1400" spc="-80" b="1">
                <a:solidFill>
                  <a:srgbClr val="001F5F"/>
                </a:solidFill>
                <a:latin typeface="Microsoft YaHei UI"/>
                <a:cs typeface="Microsoft YaHei UI"/>
              </a:rPr>
              <a:t> </a:t>
            </a:r>
            <a:r>
              <a:rPr dirty="0" sz="1400" spc="-15" b="1">
                <a:solidFill>
                  <a:srgbClr val="001F5F"/>
                </a:solidFill>
                <a:latin typeface="Microsoft YaHei UI"/>
                <a:cs typeface="Microsoft YaHei UI"/>
              </a:rPr>
              <a:t>年</a:t>
            </a:r>
            <a:r>
              <a:rPr dirty="0" sz="1400" spc="-125" b="1">
                <a:solidFill>
                  <a:srgbClr val="001F5F"/>
                </a:solidFill>
                <a:latin typeface="Microsoft YaHei UI"/>
                <a:cs typeface="Microsoft YaHei UI"/>
              </a:rPr>
              <a:t>テイ</a:t>
            </a:r>
            <a:r>
              <a:rPr dirty="0" sz="1400" spc="-135" b="1">
                <a:solidFill>
                  <a:srgbClr val="001F5F"/>
                </a:solidFill>
                <a:latin typeface="Microsoft YaHei UI"/>
                <a:cs typeface="Microsoft YaHei UI"/>
              </a:rPr>
              <a:t>チ</a:t>
            </a:r>
            <a:r>
              <a:rPr dirty="0" sz="1400" spc="-125" b="1">
                <a:solidFill>
                  <a:srgbClr val="001F5F"/>
                </a:solidFill>
                <a:latin typeface="Microsoft YaHei UI"/>
                <a:cs typeface="Microsoft YaHei UI"/>
              </a:rPr>
              <a:t>クレ</a:t>
            </a:r>
            <a:r>
              <a:rPr dirty="0" sz="1400" spc="-130" b="1">
                <a:solidFill>
                  <a:srgbClr val="001F5F"/>
                </a:solidFill>
                <a:latin typeface="Microsoft YaHei UI"/>
                <a:cs typeface="Microsoft YaHei UI"/>
              </a:rPr>
              <a:t>ー</a:t>
            </a:r>
            <a:r>
              <a:rPr dirty="0" sz="1400" spc="-25" b="1">
                <a:solidFill>
                  <a:srgbClr val="001F5F"/>
                </a:solidFill>
                <a:latin typeface="Microsoft YaHei UI"/>
                <a:cs typeface="Microsoft YaHei UI"/>
              </a:rPr>
              <a:t>ベ</a:t>
            </a:r>
            <a:r>
              <a:rPr dirty="0" sz="1400" spc="-45" b="1">
                <a:solidFill>
                  <a:srgbClr val="001F5F"/>
                </a:solidFill>
                <a:latin typeface="Microsoft YaHei UI"/>
                <a:cs typeface="Microsoft YaHei UI"/>
              </a:rPr>
              <a:t>ル</a:t>
            </a:r>
            <a:r>
              <a:rPr dirty="0" sz="1400" spc="-35" b="1">
                <a:solidFill>
                  <a:srgbClr val="001F5F"/>
                </a:solidFill>
                <a:latin typeface="Microsoft YaHei UI"/>
                <a:cs typeface="Microsoft YaHei UI"/>
              </a:rPr>
              <a:t>よ</a:t>
            </a:r>
            <a:r>
              <a:rPr dirty="0" sz="1400" spc="-50" b="1">
                <a:solidFill>
                  <a:srgbClr val="001F5F"/>
                </a:solidFill>
                <a:latin typeface="Microsoft YaHei UI"/>
                <a:cs typeface="Microsoft YaHei UI"/>
              </a:rPr>
              <a:t>り再</a:t>
            </a:r>
            <a:r>
              <a:rPr dirty="0" sz="1400" spc="-65" b="1">
                <a:solidFill>
                  <a:srgbClr val="001F5F"/>
                </a:solidFill>
                <a:latin typeface="Microsoft YaHei UI"/>
                <a:cs typeface="Microsoft YaHei UI"/>
              </a:rPr>
              <a:t>デ</a:t>
            </a:r>
            <a:r>
              <a:rPr dirty="0" sz="1400" spc="-40" b="1">
                <a:solidFill>
                  <a:srgbClr val="001F5F"/>
                </a:solidFill>
                <a:latin typeface="Microsoft YaHei UI"/>
                <a:cs typeface="Microsoft YaHei UI"/>
              </a:rPr>
              <a:t>ビ</a:t>
            </a:r>
            <a:r>
              <a:rPr dirty="0" sz="1400" spc="-140" b="1">
                <a:solidFill>
                  <a:srgbClr val="001F5F"/>
                </a:solidFill>
                <a:latin typeface="Microsoft YaHei UI"/>
                <a:cs typeface="Microsoft YaHei UI"/>
              </a:rPr>
              <a:t>ュ</a:t>
            </a:r>
            <a:r>
              <a:rPr dirty="0" sz="1400" spc="-150" b="1">
                <a:solidFill>
                  <a:srgbClr val="001F5F"/>
                </a:solidFill>
                <a:latin typeface="Microsoft YaHei UI"/>
                <a:cs typeface="Microsoft YaHei UI"/>
              </a:rPr>
              <a:t>ー</a:t>
            </a:r>
            <a:r>
              <a:rPr dirty="0" sz="1400" b="1">
                <a:solidFill>
                  <a:srgbClr val="001F5F"/>
                </a:solidFill>
                <a:latin typeface="Microsoft YaHei UI"/>
                <a:cs typeface="Microsoft YaHei UI"/>
              </a:rPr>
              <a:t>！</a:t>
            </a:r>
            <a:endParaRPr sz="1400">
              <a:latin typeface="Microsoft YaHei UI"/>
              <a:cs typeface="Microsoft YaHei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SCN-BBJ</dc:creator>
  <dcterms:created xsi:type="dcterms:W3CDTF">2023-04-25T06:35:46Z</dcterms:created>
  <dcterms:modified xsi:type="dcterms:W3CDTF">2023-04-25T06:35:46Z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2023-04-25T00:00:00Z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2023-04-25T00:00:00Z</vt:filetime>
  </property>
</Properties>
</file>