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1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56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07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9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8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23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1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43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9DD0-E916-47A8-AFAB-8C958A84E64F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C593-E2A8-4DAE-BFA1-A783D2F7C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2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CA4FE6-7B7A-9F4F-5262-14073A2B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33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和田 仁美</dc:creator>
  <cp:lastModifiedBy>和田 仁美</cp:lastModifiedBy>
  <cp:revision>1</cp:revision>
  <dcterms:created xsi:type="dcterms:W3CDTF">2023-03-02T05:31:44Z</dcterms:created>
  <dcterms:modified xsi:type="dcterms:W3CDTF">2023-03-02T05:32:34Z</dcterms:modified>
</cp:coreProperties>
</file>