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50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28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35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70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86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31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994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498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03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8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8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39F1-D263-4325-B707-7D6CC8F2654D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8397F-28DB-422D-80CD-41181F610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003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BC7E4BB7-1C1E-F7C3-DF6C-E06860AB7F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333" y="0"/>
            <a:ext cx="97046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210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和田 仁美</dc:creator>
  <cp:lastModifiedBy>和田 仁美</cp:lastModifiedBy>
  <cp:revision>1</cp:revision>
  <dcterms:created xsi:type="dcterms:W3CDTF">2023-03-02T05:30:23Z</dcterms:created>
  <dcterms:modified xsi:type="dcterms:W3CDTF">2023-03-02T05:31:22Z</dcterms:modified>
</cp:coreProperties>
</file>