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22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6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4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90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76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10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0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91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11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06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104F-41E8-453E-876A-A672770CD9A1}" type="datetimeFigureOut">
              <a:rPr kumimoji="1" lang="ja-JP" altLang="en-US" smtClean="0"/>
              <a:t>2023/3/2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2368-AADE-454F-8799-5AA6A269BB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4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622E6C-67E9-4DFC-698D-35CCDAC3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31" y="0"/>
            <a:ext cx="97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和田 仁美</dc:creator>
  <cp:lastModifiedBy>和田 仁美</cp:lastModifiedBy>
  <cp:revision>1</cp:revision>
  <dcterms:created xsi:type="dcterms:W3CDTF">2023-03-02T05:27:54Z</dcterms:created>
  <dcterms:modified xsi:type="dcterms:W3CDTF">2023-03-02T05:28:58Z</dcterms:modified>
</cp:coreProperties>
</file>