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297" r:id="rId4"/>
    <p:sldMasterId id="2147484303" r:id="rId5"/>
  </p:sldMasterIdLst>
  <p:notesMasterIdLst>
    <p:notesMasterId r:id="rId9"/>
  </p:notesMasterIdLst>
  <p:handoutMasterIdLst>
    <p:handoutMasterId r:id="rId10"/>
  </p:handoutMasterIdLst>
  <p:sldIdLst>
    <p:sldId id="770" r:id="rId6"/>
    <p:sldId id="786" r:id="rId7"/>
    <p:sldId id="772" r:id="rId8"/>
  </p:sldIdLst>
  <p:sldSz cx="9906000" cy="6858000" type="A4"/>
  <p:notesSz cx="9929813" cy="6799263"/>
  <p:defaultTextStyle>
    <a:defPPr>
      <a:defRPr lang="ja-JP"/>
    </a:defPPr>
    <a:lvl1pPr algn="l" rtl="0" fontAlgn="base">
      <a:spcBef>
        <a:spcPct val="0"/>
      </a:spcBef>
      <a:spcAft>
        <a:spcPct val="0"/>
      </a:spcAft>
      <a:defRPr kumimoji="1" b="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b="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b="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b="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b="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b="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b="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b="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b="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15" userDrawn="1">
          <p15:clr>
            <a:srgbClr val="A4A3A4"/>
          </p15:clr>
        </p15:guide>
        <p15:guide id="2" pos="3120" userDrawn="1">
          <p15:clr>
            <a:srgbClr val="A4A3A4"/>
          </p15:clr>
        </p15:guide>
        <p15:guide id="3" orient="horz" pos="2183" userDrawn="1">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7"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EE39DCD-0679-C344-23BF-91693EF24913}" name="寺田 勝也" initials="寺田" userId="S::terada@office-neat.co.jp::8c59538c-4358-4eb0-84dd-2e7cb114f0d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wakai" initials="sup71920" lastIdx="17" clrIdx="0"/>
  <p:cmAuthor id="2" name="sup73621" initials="sup73621" lastIdx="1" clrIdx="1">
    <p:extLst>
      <p:ext uri="{19B8F6BF-5375-455C-9EA6-DF929625EA0E}">
        <p15:presenceInfo xmlns:p15="http://schemas.microsoft.com/office/powerpoint/2012/main" userId="sup73621" providerId="None"/>
      </p:ext>
    </p:extLst>
  </p:cmAuthor>
  <p:cmAuthor id="3" name="庄田后希" initials="庄田后希" lastIdx="4" clrIdx="2">
    <p:extLst>
      <p:ext uri="{19B8F6BF-5375-455C-9EA6-DF929625EA0E}">
        <p15:presenceInfo xmlns:p15="http://schemas.microsoft.com/office/powerpoint/2012/main" userId="S::shoda@office-neat.co.jp::3ee93642-eca6-47dd-bd45-b127dbe2b33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22"/>
    <a:srgbClr val="FCEEE7"/>
    <a:srgbClr val="FEE7EF"/>
    <a:srgbClr val="EFB049"/>
    <a:srgbClr val="FFFFCC"/>
    <a:srgbClr val="F8FDF9"/>
    <a:srgbClr val="F8D1DC"/>
    <a:srgbClr val="CCFFFF"/>
    <a:srgbClr val="C3F3FD"/>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83" d="100"/>
          <a:sy n="83" d="100"/>
        </p:scale>
        <p:origin x="600" y="68"/>
      </p:cViewPr>
      <p:guideLst>
        <p:guide orient="horz" pos="2115"/>
        <p:guide pos="3120"/>
        <p:guide orient="horz" pos="2183"/>
      </p:guideLst>
    </p:cSldViewPr>
  </p:slideViewPr>
  <p:notesTextViewPr>
    <p:cViewPr>
      <p:scale>
        <a:sx n="1" d="1"/>
        <a:sy n="1" d="1"/>
      </p:scale>
      <p:origin x="0" y="0"/>
    </p:cViewPr>
  </p:notesTextViewPr>
  <p:notesViewPr>
    <p:cSldViewPr snapToGrid="0" showGuides="1">
      <p:cViewPr varScale="1">
        <p:scale>
          <a:sx n="66" d="100"/>
          <a:sy n="66" d="100"/>
        </p:scale>
        <p:origin x="0" y="0"/>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3" y="0"/>
            <a:ext cx="4303614" cy="339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21" tIns="45660" rIns="91321" bIns="45660" numCol="1" anchor="t" anchorCtr="0" compatLnSpc="1">
            <a:prstTxWarp prst="textNoShape">
              <a:avLst/>
            </a:prstTxWarp>
          </a:bodyPr>
          <a:lstStyle>
            <a:lvl1pPr defTabSz="913345">
              <a:defRPr sz="1200" b="0">
                <a:latin typeface="Arial" charset="0"/>
                <a:ea typeface="ＭＳ Ｐゴシック" pitchFamily="50" charset="-128"/>
              </a:defRPr>
            </a:lvl1pPr>
          </a:lstStyle>
          <a:p>
            <a:pPr>
              <a:defRPr/>
            </a:pPr>
            <a:endParaRPr lang="en-US" altLang="ja-JP"/>
          </a:p>
        </p:txBody>
      </p:sp>
      <p:sp>
        <p:nvSpPr>
          <p:cNvPr id="20483" name="Rectangle 3"/>
          <p:cNvSpPr>
            <a:spLocks noGrp="1" noChangeArrowheads="1"/>
          </p:cNvSpPr>
          <p:nvPr>
            <p:ph type="dt" sz="quarter" idx="1"/>
          </p:nvPr>
        </p:nvSpPr>
        <p:spPr bwMode="auto">
          <a:xfrm>
            <a:off x="5626204" y="0"/>
            <a:ext cx="4301296" cy="339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21" tIns="45660" rIns="91321" bIns="45660" numCol="1" anchor="t" anchorCtr="0" compatLnSpc="1">
            <a:prstTxWarp prst="textNoShape">
              <a:avLst/>
            </a:prstTxWarp>
          </a:bodyPr>
          <a:lstStyle>
            <a:lvl1pPr algn="r" defTabSz="913345">
              <a:defRPr sz="1200" b="0">
                <a:latin typeface="Arial" charset="0"/>
                <a:ea typeface="ＭＳ Ｐゴシック" pitchFamily="50" charset="-128"/>
              </a:defRPr>
            </a:lvl1pPr>
          </a:lstStyle>
          <a:p>
            <a:pPr>
              <a:defRPr/>
            </a:pPr>
            <a:endParaRPr lang="en-US" altLang="ja-JP"/>
          </a:p>
        </p:txBody>
      </p:sp>
      <p:sp>
        <p:nvSpPr>
          <p:cNvPr id="20484" name="Rectangle 4"/>
          <p:cNvSpPr>
            <a:spLocks noGrp="1" noChangeArrowheads="1"/>
          </p:cNvSpPr>
          <p:nvPr>
            <p:ph type="ftr" sz="quarter" idx="2"/>
          </p:nvPr>
        </p:nvSpPr>
        <p:spPr bwMode="auto">
          <a:xfrm>
            <a:off x="3" y="6458271"/>
            <a:ext cx="4303614" cy="339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21" tIns="45660" rIns="91321" bIns="45660" numCol="1" anchor="b" anchorCtr="0" compatLnSpc="1">
            <a:prstTxWarp prst="textNoShape">
              <a:avLst/>
            </a:prstTxWarp>
          </a:bodyPr>
          <a:lstStyle>
            <a:lvl1pPr defTabSz="913345">
              <a:defRPr sz="1200" b="0">
                <a:latin typeface="Arial" charset="0"/>
                <a:ea typeface="ＭＳ Ｐゴシック" pitchFamily="50" charset="-128"/>
              </a:defRPr>
            </a:lvl1pPr>
          </a:lstStyle>
          <a:p>
            <a:pPr>
              <a:defRPr/>
            </a:pPr>
            <a:endParaRPr lang="en-US" altLang="ja-JP"/>
          </a:p>
        </p:txBody>
      </p:sp>
      <p:sp>
        <p:nvSpPr>
          <p:cNvPr id="20485" name="Rectangle 5"/>
          <p:cNvSpPr>
            <a:spLocks noGrp="1" noChangeArrowheads="1"/>
          </p:cNvSpPr>
          <p:nvPr>
            <p:ph type="sldNum" sz="quarter" idx="3"/>
          </p:nvPr>
        </p:nvSpPr>
        <p:spPr bwMode="auto">
          <a:xfrm>
            <a:off x="5626204" y="6458271"/>
            <a:ext cx="4301296" cy="339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21" tIns="45660" rIns="91321" bIns="45660" numCol="1" anchor="b" anchorCtr="0" compatLnSpc="1">
            <a:prstTxWarp prst="textNoShape">
              <a:avLst/>
            </a:prstTxWarp>
          </a:bodyPr>
          <a:lstStyle>
            <a:lvl1pPr algn="r" defTabSz="911900">
              <a:defRPr sz="1200" b="0"/>
            </a:lvl1pPr>
          </a:lstStyle>
          <a:p>
            <a:fld id="{B1758451-2767-47DE-989C-338BEC04D268}" type="slidenum">
              <a:rPr lang="en-US" altLang="ja-JP"/>
              <a:pPr/>
              <a:t>‹#›</a:t>
            </a:fld>
            <a:endParaRPr lang="en-US" altLang="ja-JP"/>
          </a:p>
        </p:txBody>
      </p:sp>
    </p:spTree>
    <p:extLst>
      <p:ext uri="{BB962C8B-B14F-4D97-AF65-F5344CB8AC3E}">
        <p14:creationId xmlns:p14="http://schemas.microsoft.com/office/powerpoint/2010/main" val="3432567625"/>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4T14:17:49.780"/>
    </inkml:context>
    <inkml:brush xml:id="br0">
      <inkml:brushProperty name="width" value="0.025" units="cm"/>
      <inkml:brushProperty name="height" value="0.025" units="cm"/>
      <inkml:brushProperty name="color" value="#FFCCFF"/>
    </inkml:brush>
  </inkml:definitions>
  <inkml:trace contextRef="#ctx0" brushRef="#br0">0 1 24575,'0'0'0,"0"2"0,0 1 0,0 0 0,0 1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4T14:18:38.878"/>
    </inkml:context>
    <inkml:brush xml:id="br0">
      <inkml:brushProperty name="width" value="0.025" units="cm"/>
      <inkml:brushProperty name="height" value="0.025" units="cm"/>
      <inkml:brushProperty name="color" value="#FFCCFF"/>
    </inkml:brush>
  </inkml:definitions>
  <inkml:trace contextRef="#ctx0" brushRef="#br0">1 1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3" y="0"/>
            <a:ext cx="4303614" cy="339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21" tIns="45660" rIns="91321" bIns="45660" numCol="1" anchor="t" anchorCtr="0" compatLnSpc="1">
            <a:prstTxWarp prst="textNoShape">
              <a:avLst/>
            </a:prstTxWarp>
          </a:bodyPr>
          <a:lstStyle>
            <a:lvl1pPr defTabSz="913345">
              <a:defRPr sz="1200" b="0">
                <a:latin typeface="Arial" charset="0"/>
                <a:ea typeface="ＭＳ Ｐゴシック" pitchFamily="50" charset="-128"/>
              </a:defRPr>
            </a:lvl1pPr>
          </a:lstStyle>
          <a:p>
            <a:pPr>
              <a:defRPr/>
            </a:pPr>
            <a:endParaRPr lang="en-US" altLang="ja-JP"/>
          </a:p>
        </p:txBody>
      </p:sp>
      <p:sp>
        <p:nvSpPr>
          <p:cNvPr id="40963" name="Rectangle 3"/>
          <p:cNvSpPr>
            <a:spLocks noGrp="1" noChangeArrowheads="1"/>
          </p:cNvSpPr>
          <p:nvPr>
            <p:ph type="dt" idx="1"/>
          </p:nvPr>
        </p:nvSpPr>
        <p:spPr bwMode="auto">
          <a:xfrm>
            <a:off x="5626204" y="0"/>
            <a:ext cx="4301296" cy="339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21" tIns="45660" rIns="91321" bIns="45660" numCol="1" anchor="t" anchorCtr="0" compatLnSpc="1">
            <a:prstTxWarp prst="textNoShape">
              <a:avLst/>
            </a:prstTxWarp>
          </a:bodyPr>
          <a:lstStyle>
            <a:lvl1pPr algn="r" defTabSz="913345">
              <a:defRPr sz="1200" b="0">
                <a:latin typeface="Arial" charset="0"/>
                <a:ea typeface="ＭＳ Ｐゴシック" pitchFamily="50" charset="-128"/>
              </a:defRPr>
            </a:lvl1pPr>
          </a:lstStyle>
          <a:p>
            <a:pPr>
              <a:defRPr/>
            </a:pPr>
            <a:endParaRPr lang="en-US" altLang="ja-JP"/>
          </a:p>
        </p:txBody>
      </p:sp>
      <p:sp>
        <p:nvSpPr>
          <p:cNvPr id="47108" name="Rectangle 4"/>
          <p:cNvSpPr>
            <a:spLocks noGrp="1" noRot="1" noChangeAspect="1" noChangeArrowheads="1" noTextEdit="1"/>
          </p:cNvSpPr>
          <p:nvPr>
            <p:ph type="sldImg" idx="2"/>
          </p:nvPr>
        </p:nvSpPr>
        <p:spPr bwMode="auto">
          <a:xfrm>
            <a:off x="3127375" y="511175"/>
            <a:ext cx="3679825" cy="25479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965" name="Rectangle 5"/>
          <p:cNvSpPr>
            <a:spLocks noGrp="1" noChangeArrowheads="1"/>
          </p:cNvSpPr>
          <p:nvPr>
            <p:ph type="body" sz="quarter" idx="3"/>
          </p:nvPr>
        </p:nvSpPr>
        <p:spPr bwMode="auto">
          <a:xfrm>
            <a:off x="991364" y="3229677"/>
            <a:ext cx="7947093" cy="3059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21" tIns="45660" rIns="91321" bIns="4566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0966" name="Rectangle 6"/>
          <p:cNvSpPr>
            <a:spLocks noGrp="1" noChangeArrowheads="1"/>
          </p:cNvSpPr>
          <p:nvPr>
            <p:ph type="ftr" sz="quarter" idx="4"/>
          </p:nvPr>
        </p:nvSpPr>
        <p:spPr bwMode="auto">
          <a:xfrm>
            <a:off x="3" y="6458271"/>
            <a:ext cx="4303614" cy="339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21" tIns="45660" rIns="91321" bIns="45660" numCol="1" anchor="b" anchorCtr="0" compatLnSpc="1">
            <a:prstTxWarp prst="textNoShape">
              <a:avLst/>
            </a:prstTxWarp>
          </a:bodyPr>
          <a:lstStyle>
            <a:lvl1pPr defTabSz="913345">
              <a:defRPr sz="1200" b="0">
                <a:latin typeface="Arial" charset="0"/>
                <a:ea typeface="ＭＳ Ｐゴシック" pitchFamily="50" charset="-128"/>
              </a:defRPr>
            </a:lvl1pPr>
          </a:lstStyle>
          <a:p>
            <a:pPr>
              <a:defRPr/>
            </a:pPr>
            <a:endParaRPr lang="en-US" altLang="ja-JP"/>
          </a:p>
        </p:txBody>
      </p:sp>
      <p:sp>
        <p:nvSpPr>
          <p:cNvPr id="40967" name="Rectangle 7"/>
          <p:cNvSpPr>
            <a:spLocks noGrp="1" noChangeArrowheads="1"/>
          </p:cNvSpPr>
          <p:nvPr>
            <p:ph type="sldNum" sz="quarter" idx="5"/>
          </p:nvPr>
        </p:nvSpPr>
        <p:spPr bwMode="auto">
          <a:xfrm>
            <a:off x="5626204" y="6458271"/>
            <a:ext cx="4301296" cy="339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21" tIns="45660" rIns="91321" bIns="45660" numCol="1" anchor="b" anchorCtr="0" compatLnSpc="1">
            <a:prstTxWarp prst="textNoShape">
              <a:avLst/>
            </a:prstTxWarp>
          </a:bodyPr>
          <a:lstStyle>
            <a:lvl1pPr algn="r" defTabSz="911900">
              <a:defRPr sz="1200" b="0"/>
            </a:lvl1pPr>
          </a:lstStyle>
          <a:p>
            <a:fld id="{8FB75C49-29AE-42F7-88C4-4358EAFC1EDD}" type="slidenum">
              <a:rPr lang="en-US" altLang="ja-JP"/>
              <a:pPr/>
              <a:t>‹#›</a:t>
            </a:fld>
            <a:endParaRPr lang="en-US" altLang="ja-JP"/>
          </a:p>
        </p:txBody>
      </p:sp>
    </p:spTree>
    <p:extLst>
      <p:ext uri="{BB962C8B-B14F-4D97-AF65-F5344CB8AC3E}">
        <p14:creationId xmlns:p14="http://schemas.microsoft.com/office/powerpoint/2010/main" val="968259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B75C49-29AE-42F7-88C4-4358EAFC1EDD}" type="slidenum">
              <a:rPr lang="en-US" altLang="ja-JP" smtClean="0"/>
              <a:pPr/>
              <a:t>0</a:t>
            </a:fld>
            <a:endParaRPr lang="en-US" altLang="ja-JP"/>
          </a:p>
        </p:txBody>
      </p:sp>
    </p:spTree>
    <p:extLst>
      <p:ext uri="{BB962C8B-B14F-4D97-AF65-F5344CB8AC3E}">
        <p14:creationId xmlns:p14="http://schemas.microsoft.com/office/powerpoint/2010/main" val="1702705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B75C49-29AE-42F7-88C4-4358EAFC1EDD}" type="slidenum">
              <a:rPr lang="en-US" altLang="ja-JP" smtClean="0"/>
              <a:pPr/>
              <a:t>1</a:t>
            </a:fld>
            <a:endParaRPr lang="en-US" altLang="ja-JP"/>
          </a:p>
        </p:txBody>
      </p:sp>
    </p:spTree>
    <p:extLst>
      <p:ext uri="{BB962C8B-B14F-4D97-AF65-F5344CB8AC3E}">
        <p14:creationId xmlns:p14="http://schemas.microsoft.com/office/powerpoint/2010/main" val="612743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B75C49-29AE-42F7-88C4-4358EAFC1EDD}" type="slidenum">
              <a:rPr lang="en-US" altLang="ja-JP" smtClean="0"/>
              <a:pPr/>
              <a:t>2</a:t>
            </a:fld>
            <a:endParaRPr lang="en-US" altLang="ja-JP"/>
          </a:p>
        </p:txBody>
      </p:sp>
    </p:spTree>
    <p:extLst>
      <p:ext uri="{BB962C8B-B14F-4D97-AF65-F5344CB8AC3E}">
        <p14:creationId xmlns:p14="http://schemas.microsoft.com/office/powerpoint/2010/main" val="3828817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1" name="テキスト プレースホルダ 10"/>
          <p:cNvSpPr>
            <a:spLocks noGrp="1"/>
          </p:cNvSpPr>
          <p:nvPr>
            <p:ph type="body" sz="quarter" idx="10"/>
          </p:nvPr>
        </p:nvSpPr>
        <p:spPr>
          <a:xfrm>
            <a:off x="1290042" y="5429427"/>
            <a:ext cx="7329037" cy="219673"/>
          </a:xfrm>
        </p:spPr>
        <p:txBody>
          <a:bodyPr/>
          <a:lstStyle>
            <a:lvl1pPr algn="ctr">
              <a:defRPr sz="1385"/>
            </a:lvl1pPr>
          </a:lstStyle>
          <a:p>
            <a:pPr lvl="0"/>
            <a:r>
              <a:rPr lang="ja-JP" altLang="en-US"/>
              <a:t>マスタ テキストの書式設定</a:t>
            </a:r>
          </a:p>
        </p:txBody>
      </p:sp>
      <p:sp>
        <p:nvSpPr>
          <p:cNvPr id="9218" name="Rectangle 2"/>
          <p:cNvSpPr>
            <a:spLocks noGrp="1" noChangeArrowheads="1"/>
          </p:cNvSpPr>
          <p:nvPr>
            <p:ph type="ctrTitle"/>
          </p:nvPr>
        </p:nvSpPr>
        <p:spPr>
          <a:xfrm>
            <a:off x="1618158" y="2349000"/>
            <a:ext cx="6672806" cy="1080000"/>
          </a:xfrm>
          <a:prstGeom prst="rect">
            <a:avLst/>
          </a:prstGeom>
          <a:ln w="9525"/>
        </p:spPr>
        <p:txBody>
          <a:bodyPr/>
          <a:lstStyle>
            <a:lvl1pPr algn="ctr" fontAlgn="t">
              <a:defRPr sz="2400" b="0">
                <a:solidFill>
                  <a:schemeClr val="tx1"/>
                </a:solidFill>
                <a:latin typeface="+mj-lt"/>
              </a:defRPr>
            </a:lvl1pPr>
          </a:lstStyle>
          <a:p>
            <a:r>
              <a:rPr lang="ja-JP" altLang="en-US"/>
              <a:t>マスタ タイトルの書式設定</a:t>
            </a:r>
          </a:p>
        </p:txBody>
      </p:sp>
      <p:sp>
        <p:nvSpPr>
          <p:cNvPr id="13" name="テキスト プレースホルダ 10"/>
          <p:cNvSpPr>
            <a:spLocks noGrp="1"/>
          </p:cNvSpPr>
          <p:nvPr>
            <p:ph type="body" sz="quarter" idx="12"/>
          </p:nvPr>
        </p:nvSpPr>
        <p:spPr>
          <a:xfrm>
            <a:off x="1290042" y="4711161"/>
            <a:ext cx="7329037" cy="219673"/>
          </a:xfrm>
        </p:spPr>
        <p:txBody>
          <a:bodyPr/>
          <a:lstStyle>
            <a:lvl1pPr algn="ctr">
              <a:defRPr sz="1292"/>
            </a:lvl1pPr>
          </a:lstStyle>
          <a:p>
            <a:pPr lvl="0"/>
            <a:r>
              <a:rPr lang="ja-JP" altLang="en-US"/>
              <a:t>マスター テキストの書式設定</a:t>
            </a:r>
          </a:p>
        </p:txBody>
      </p:sp>
      <p:sp>
        <p:nvSpPr>
          <p:cNvPr id="9" name="テキスト プレースホルダ 10"/>
          <p:cNvSpPr>
            <a:spLocks noGrp="1"/>
          </p:cNvSpPr>
          <p:nvPr>
            <p:ph type="body" sz="quarter" idx="11"/>
          </p:nvPr>
        </p:nvSpPr>
        <p:spPr>
          <a:xfrm>
            <a:off x="680627" y="863191"/>
            <a:ext cx="4044950" cy="326485"/>
          </a:xfrm>
        </p:spPr>
        <p:txBody>
          <a:bodyPr/>
          <a:lstStyle>
            <a:lvl1pPr>
              <a:defRPr sz="1385" u="sng"/>
            </a:lvl1pPr>
          </a:lstStyle>
          <a:p>
            <a:pPr lvl="0"/>
            <a:r>
              <a:rPr lang="ja-JP" altLang="en-US"/>
              <a:t>マスタ テキストの書式設定</a:t>
            </a:r>
          </a:p>
        </p:txBody>
      </p:sp>
    </p:spTree>
    <p:extLst>
      <p:ext uri="{BB962C8B-B14F-4D97-AF65-F5344CB8AC3E}">
        <p14:creationId xmlns:p14="http://schemas.microsoft.com/office/powerpoint/2010/main" val="3702194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4" name="Text Box 46"/>
          <p:cNvSpPr txBox="1">
            <a:spLocks noChangeArrowheads="1"/>
          </p:cNvSpPr>
          <p:nvPr/>
        </p:nvSpPr>
        <p:spPr bwMode="auto">
          <a:xfrm>
            <a:off x="8741703" y="6561140"/>
            <a:ext cx="500459" cy="113557"/>
          </a:xfrm>
          <a:prstGeom prst="rect">
            <a:avLst/>
          </a:prstGeom>
          <a:noFill/>
          <a:ln w="12700">
            <a:noFill/>
            <a:miter lim="800000"/>
            <a:headEnd/>
            <a:tailEnd/>
          </a:ln>
          <a:effectLst/>
        </p:spPr>
        <p:txBody>
          <a:bodyPr lIns="0" tIns="0" rIns="0" bIns="0">
            <a:spAutoFit/>
          </a:bodyPr>
          <a:lstStyle>
            <a:lvl1pPr eaLnBrk="0" hangingPunct="0">
              <a:defRPr kumimoji="1" b="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b="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b="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b="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b="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50000"/>
              </a:spcBef>
            </a:pPr>
            <a:fld id="{52129CC0-8343-4BAA-A025-22BF2F7577E4}" type="slidenum">
              <a:rPr lang="en-US" altLang="ja-JP" sz="738">
                <a:latin typeface="Microsoft Sans Serif" panose="020B0604020202020204" pitchFamily="34" charset="0"/>
              </a:rPr>
              <a:pPr algn="r" eaLnBrk="1" hangingPunct="1">
                <a:spcBef>
                  <a:spcPct val="50000"/>
                </a:spcBef>
              </a:pPr>
              <a:t>‹#›</a:t>
            </a:fld>
            <a:endParaRPr lang="en-US" altLang="ja-JP" sz="738">
              <a:latin typeface="Microsoft Sans Serif" panose="020B0604020202020204" pitchFamily="34" charset="0"/>
            </a:endParaRPr>
          </a:p>
        </p:txBody>
      </p:sp>
      <p:sp>
        <p:nvSpPr>
          <p:cNvPr id="5" name="正方形/長方形 4"/>
          <p:cNvSpPr/>
          <p:nvPr userDrawn="1"/>
        </p:nvSpPr>
        <p:spPr>
          <a:xfrm>
            <a:off x="0" y="3"/>
            <a:ext cx="9906000" cy="39211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73989" tIns="36995" rIns="73989" bIns="36995" anchor="ctr"/>
          <a:lstStyle/>
          <a:p>
            <a:pPr algn="ctr">
              <a:defRPr/>
            </a:pPr>
            <a:endParaRPr lang="ja-JP" altLang="en-US"/>
          </a:p>
        </p:txBody>
      </p:sp>
      <p:sp>
        <p:nvSpPr>
          <p:cNvPr id="7" name="テキスト ボックス 6"/>
          <p:cNvSpPr txBox="1">
            <a:spLocks noChangeArrowheads="1"/>
          </p:cNvSpPr>
          <p:nvPr userDrawn="1"/>
        </p:nvSpPr>
        <p:spPr bwMode="auto">
          <a:xfrm>
            <a:off x="184020" y="6624641"/>
            <a:ext cx="2643319" cy="174099"/>
          </a:xfrm>
          <a:prstGeom prst="rect">
            <a:avLst/>
          </a:prstGeom>
          <a:noFill/>
          <a:ln>
            <a:noFill/>
          </a:ln>
        </p:spPr>
        <p:txBody>
          <a:bodyPr lIns="73989" tIns="36995" rIns="73989" bIns="36995">
            <a:spAutoFit/>
          </a:bodyPr>
          <a:lstStyle>
            <a:lvl1pPr>
              <a:defRPr kumimoji="1" sz="2600">
                <a:solidFill>
                  <a:schemeClr val="tx1"/>
                </a:solidFill>
                <a:latin typeface="Microsoft Sans Serif" pitchFamily="34" charset="0"/>
                <a:ea typeface="ＭＳ Ｐゴシック" pitchFamily="50" charset="-128"/>
              </a:defRPr>
            </a:lvl1pPr>
            <a:lvl2pPr marL="742950" indent="-285750">
              <a:defRPr kumimoji="1" sz="2600">
                <a:solidFill>
                  <a:schemeClr val="tx1"/>
                </a:solidFill>
                <a:latin typeface="Microsoft Sans Serif" pitchFamily="34" charset="0"/>
                <a:ea typeface="ＭＳ Ｐゴシック" pitchFamily="50" charset="-128"/>
              </a:defRPr>
            </a:lvl2pPr>
            <a:lvl3pPr marL="1143000" indent="-228600">
              <a:defRPr kumimoji="1" sz="2600">
                <a:solidFill>
                  <a:schemeClr val="tx1"/>
                </a:solidFill>
                <a:latin typeface="Microsoft Sans Serif" pitchFamily="34" charset="0"/>
                <a:ea typeface="ＭＳ Ｐゴシック" pitchFamily="50" charset="-128"/>
              </a:defRPr>
            </a:lvl3pPr>
            <a:lvl4pPr marL="1600200" indent="-228600">
              <a:defRPr kumimoji="1" sz="2600">
                <a:solidFill>
                  <a:schemeClr val="tx1"/>
                </a:solidFill>
                <a:latin typeface="Microsoft Sans Serif" pitchFamily="34" charset="0"/>
                <a:ea typeface="ＭＳ Ｐゴシック" pitchFamily="50" charset="-128"/>
              </a:defRPr>
            </a:lvl4pPr>
            <a:lvl5pPr marL="2057400" indent="-228600">
              <a:defRPr kumimoji="1" sz="2600">
                <a:solidFill>
                  <a:schemeClr val="tx1"/>
                </a:solidFill>
                <a:latin typeface="Microsoft Sans Serif" pitchFamily="34" charset="0"/>
                <a:ea typeface="ＭＳ Ｐゴシック" pitchFamily="50" charset="-128"/>
              </a:defRPr>
            </a:lvl5pPr>
            <a:lvl6pPr marL="25146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6pPr>
            <a:lvl7pPr marL="29718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7pPr>
            <a:lvl8pPr marL="34290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8pPr>
            <a:lvl9pPr marL="38862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9pPr>
          </a:lstStyle>
          <a:p>
            <a:pPr algn="ctr">
              <a:defRPr/>
            </a:pPr>
            <a:r>
              <a:rPr lang="en-US" altLang="ja-JP" sz="646">
                <a:solidFill>
                  <a:srgbClr val="757983"/>
                </a:solidFill>
                <a:latin typeface="ＭＳ Ｐゴシック" pitchFamily="50" charset="-128"/>
              </a:rPr>
              <a:t>©</a:t>
            </a:r>
            <a:r>
              <a:rPr lang="ja-JP" altLang="en-US" sz="646">
                <a:solidFill>
                  <a:srgbClr val="757983"/>
                </a:solidFill>
                <a:latin typeface="ＭＳ Ｐゴシック" pitchFamily="50" charset="-128"/>
              </a:rPr>
              <a:t> </a:t>
            </a:r>
            <a:r>
              <a:rPr lang="en-US" altLang="ja-JP" sz="646">
                <a:solidFill>
                  <a:srgbClr val="757983"/>
                </a:solidFill>
                <a:latin typeface="ＭＳ Ｐゴシック" pitchFamily="50" charset="-128"/>
              </a:rPr>
              <a:t>2017 </a:t>
            </a:r>
            <a:r>
              <a:rPr lang="en-US" altLang="ja-JP" sz="646" err="1">
                <a:solidFill>
                  <a:srgbClr val="757983"/>
                </a:solidFill>
                <a:latin typeface="ＭＳ Ｐゴシック" pitchFamily="50" charset="-128"/>
              </a:rPr>
              <a:t>Sompo</a:t>
            </a:r>
            <a:r>
              <a:rPr lang="en-US" altLang="ja-JP" sz="646">
                <a:solidFill>
                  <a:srgbClr val="757983"/>
                </a:solidFill>
                <a:latin typeface="ＭＳ Ｐゴシック" pitchFamily="50" charset="-128"/>
              </a:rPr>
              <a:t> Care Group  All Rights Reserved.</a:t>
            </a:r>
            <a:endParaRPr lang="ja-JP" altLang="en-US" sz="646">
              <a:solidFill>
                <a:srgbClr val="757983"/>
              </a:solidFill>
              <a:latin typeface="ＭＳ Ｐゴシック" pitchFamily="50" charset="-128"/>
            </a:endParaRPr>
          </a:p>
        </p:txBody>
      </p:sp>
      <p:sp>
        <p:nvSpPr>
          <p:cNvPr id="2" name="タイトル 1"/>
          <p:cNvSpPr>
            <a:spLocks noGrp="1"/>
          </p:cNvSpPr>
          <p:nvPr>
            <p:ph type="title"/>
          </p:nvPr>
        </p:nvSpPr>
        <p:spPr>
          <a:xfrm>
            <a:off x="667279" y="490538"/>
            <a:ext cx="6672792" cy="342900"/>
          </a:xfrm>
          <a:prstGeom prst="rect">
            <a:avLst/>
          </a:prstGeom>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5327399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 つのコンテンツ">
    <p:spTree>
      <p:nvGrpSpPr>
        <p:cNvPr id="1" name=""/>
        <p:cNvGrpSpPr/>
        <p:nvPr/>
      </p:nvGrpSpPr>
      <p:grpSpPr>
        <a:xfrm>
          <a:off x="0" y="0"/>
          <a:ext cx="0" cy="0"/>
          <a:chOff x="0" y="0"/>
          <a:chExt cx="0" cy="0"/>
        </a:xfrm>
      </p:grpSpPr>
      <p:sp>
        <p:nvSpPr>
          <p:cNvPr id="6" name="Text Box 46"/>
          <p:cNvSpPr txBox="1">
            <a:spLocks noChangeArrowheads="1"/>
          </p:cNvSpPr>
          <p:nvPr/>
        </p:nvSpPr>
        <p:spPr bwMode="auto">
          <a:xfrm>
            <a:off x="8741703" y="6561140"/>
            <a:ext cx="500459" cy="113557"/>
          </a:xfrm>
          <a:prstGeom prst="rect">
            <a:avLst/>
          </a:prstGeom>
          <a:noFill/>
          <a:ln w="12700">
            <a:noFill/>
            <a:miter lim="800000"/>
            <a:headEnd/>
            <a:tailEnd/>
          </a:ln>
          <a:effectLst/>
        </p:spPr>
        <p:txBody>
          <a:bodyPr lIns="0" tIns="0" rIns="0" bIns="0">
            <a:spAutoFit/>
          </a:bodyPr>
          <a:lstStyle>
            <a:lvl1pPr eaLnBrk="0" hangingPunct="0">
              <a:defRPr kumimoji="1" b="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b="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b="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b="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b="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50000"/>
              </a:spcBef>
            </a:pPr>
            <a:fld id="{9D91914B-13F3-431D-ADFF-639F71A23EEB}" type="slidenum">
              <a:rPr lang="en-US" altLang="ja-JP" sz="738">
                <a:latin typeface="Microsoft Sans Serif" panose="020B0604020202020204" pitchFamily="34" charset="0"/>
              </a:rPr>
              <a:pPr algn="r" eaLnBrk="1" hangingPunct="1">
                <a:spcBef>
                  <a:spcPct val="50000"/>
                </a:spcBef>
              </a:pPr>
              <a:t>‹#›</a:t>
            </a:fld>
            <a:endParaRPr lang="en-US" altLang="ja-JP" sz="738">
              <a:latin typeface="Microsoft Sans Serif" panose="020B0604020202020204" pitchFamily="34" charset="0"/>
            </a:endParaRPr>
          </a:p>
        </p:txBody>
      </p:sp>
      <p:sp>
        <p:nvSpPr>
          <p:cNvPr id="7" name="正方形/長方形 6"/>
          <p:cNvSpPr/>
          <p:nvPr userDrawn="1"/>
        </p:nvSpPr>
        <p:spPr>
          <a:xfrm>
            <a:off x="0" y="3"/>
            <a:ext cx="9906000" cy="39211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73989" tIns="36995" rIns="73989" bIns="36995" anchor="ctr"/>
          <a:lstStyle/>
          <a:p>
            <a:pPr algn="ctr">
              <a:defRPr/>
            </a:pPr>
            <a:endParaRPr lang="ja-JP" altLang="en-US"/>
          </a:p>
        </p:txBody>
      </p:sp>
      <p:pic>
        <p:nvPicPr>
          <p:cNvPr id="8" name="図 7"/>
          <p:cNvPicPr>
            <a:picLocks/>
          </p:cNvPicPr>
          <p:nvPr userDrawn="1"/>
        </p:nvPicPr>
        <p:blipFill>
          <a:blip r:embed="rId2" cstate="print">
            <a:lum bright="-100000" contrast="96000"/>
            <a:duotone>
              <a:srgbClr val="FF6600"/>
              <a:srgbClr val="FFF1C1"/>
            </a:duotone>
            <a:alphaModFix amt="0"/>
          </a:blip>
          <a:srcRect/>
          <a:stretch>
            <a:fillRect/>
          </a:stretch>
        </p:blipFill>
        <p:spPr bwMode="auto">
          <a:xfrm>
            <a:off x="667280" y="956494"/>
            <a:ext cx="8574555" cy="22851"/>
          </a:xfrm>
          <a:prstGeom prst="rect">
            <a:avLst/>
          </a:prstGeom>
          <a:solidFill>
            <a:srgbClr val="C8003F"/>
          </a:solidFill>
          <a:ln w="9525">
            <a:noFill/>
            <a:miter lim="800000"/>
            <a:headEnd/>
            <a:tailEnd/>
          </a:ln>
        </p:spPr>
      </p:pic>
      <p:sp>
        <p:nvSpPr>
          <p:cNvPr id="9" name="テキスト ボックス 8"/>
          <p:cNvSpPr txBox="1">
            <a:spLocks noChangeArrowheads="1"/>
          </p:cNvSpPr>
          <p:nvPr userDrawn="1"/>
        </p:nvSpPr>
        <p:spPr bwMode="auto">
          <a:xfrm>
            <a:off x="0" y="6624641"/>
            <a:ext cx="3166137" cy="180325"/>
          </a:xfrm>
          <a:prstGeom prst="rect">
            <a:avLst/>
          </a:prstGeom>
          <a:noFill/>
          <a:ln>
            <a:noFill/>
          </a:ln>
        </p:spPr>
        <p:txBody>
          <a:bodyPr lIns="73989" tIns="36995" rIns="73989" bIns="36995">
            <a:spAutoFit/>
          </a:bodyPr>
          <a:lstStyle>
            <a:lvl1pPr>
              <a:defRPr kumimoji="1" sz="2600">
                <a:solidFill>
                  <a:schemeClr val="tx1"/>
                </a:solidFill>
                <a:latin typeface="Microsoft Sans Serif" pitchFamily="34" charset="0"/>
                <a:ea typeface="ＭＳ Ｐゴシック" pitchFamily="50" charset="-128"/>
              </a:defRPr>
            </a:lvl1pPr>
            <a:lvl2pPr marL="742950" indent="-285750">
              <a:defRPr kumimoji="1" sz="2600">
                <a:solidFill>
                  <a:schemeClr val="tx1"/>
                </a:solidFill>
                <a:latin typeface="Microsoft Sans Serif" pitchFamily="34" charset="0"/>
                <a:ea typeface="ＭＳ Ｐゴシック" pitchFamily="50" charset="-128"/>
              </a:defRPr>
            </a:lvl2pPr>
            <a:lvl3pPr marL="1143000" indent="-228600">
              <a:defRPr kumimoji="1" sz="2600">
                <a:solidFill>
                  <a:schemeClr val="tx1"/>
                </a:solidFill>
                <a:latin typeface="Microsoft Sans Serif" pitchFamily="34" charset="0"/>
                <a:ea typeface="ＭＳ Ｐゴシック" pitchFamily="50" charset="-128"/>
              </a:defRPr>
            </a:lvl3pPr>
            <a:lvl4pPr marL="1600200" indent="-228600">
              <a:defRPr kumimoji="1" sz="2600">
                <a:solidFill>
                  <a:schemeClr val="tx1"/>
                </a:solidFill>
                <a:latin typeface="Microsoft Sans Serif" pitchFamily="34" charset="0"/>
                <a:ea typeface="ＭＳ Ｐゴシック" pitchFamily="50" charset="-128"/>
              </a:defRPr>
            </a:lvl4pPr>
            <a:lvl5pPr marL="2057400" indent="-228600">
              <a:defRPr kumimoji="1" sz="2600">
                <a:solidFill>
                  <a:schemeClr val="tx1"/>
                </a:solidFill>
                <a:latin typeface="Microsoft Sans Serif" pitchFamily="34" charset="0"/>
                <a:ea typeface="ＭＳ Ｐゴシック" pitchFamily="50" charset="-128"/>
              </a:defRPr>
            </a:lvl5pPr>
            <a:lvl6pPr marL="25146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6pPr>
            <a:lvl7pPr marL="29718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7pPr>
            <a:lvl8pPr marL="34290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8pPr>
            <a:lvl9pPr marL="38862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9pPr>
          </a:lstStyle>
          <a:p>
            <a:pPr algn="ctr">
              <a:defRPr/>
            </a:pPr>
            <a:r>
              <a:rPr lang="en-US" altLang="ja-JP" sz="646">
                <a:solidFill>
                  <a:srgbClr val="757983"/>
                </a:solidFill>
                <a:latin typeface="ＭＳ Ｐゴシック" pitchFamily="50" charset="-128"/>
              </a:rPr>
              <a:t>©</a:t>
            </a:r>
            <a:r>
              <a:rPr lang="ja-JP" altLang="en-US" sz="646">
                <a:solidFill>
                  <a:srgbClr val="757983"/>
                </a:solidFill>
                <a:latin typeface="ＭＳ Ｐゴシック" pitchFamily="50" charset="-128"/>
              </a:rPr>
              <a:t> </a:t>
            </a:r>
            <a:r>
              <a:rPr lang="en-US" altLang="ja-JP" sz="646">
                <a:solidFill>
                  <a:srgbClr val="757983"/>
                </a:solidFill>
                <a:latin typeface="ＭＳ Ｐゴシック" pitchFamily="50" charset="-128"/>
              </a:rPr>
              <a:t>2017 </a:t>
            </a:r>
            <a:r>
              <a:rPr lang="en-US" altLang="ja-JP" sz="646" err="1">
                <a:solidFill>
                  <a:srgbClr val="757983"/>
                </a:solidFill>
                <a:latin typeface="ＭＳ Ｐゴシック" pitchFamily="50" charset="-128"/>
              </a:rPr>
              <a:t>Sompo</a:t>
            </a:r>
            <a:r>
              <a:rPr lang="en-US" altLang="ja-JP" sz="646">
                <a:solidFill>
                  <a:srgbClr val="757983"/>
                </a:solidFill>
                <a:latin typeface="ＭＳ Ｐゴシック" pitchFamily="50" charset="-128"/>
              </a:rPr>
              <a:t> Care Group  All Rights Reserved.</a:t>
            </a:r>
            <a:endParaRPr lang="ja-JP" altLang="en-US" sz="646">
              <a:solidFill>
                <a:srgbClr val="757983"/>
              </a:solidFill>
              <a:latin typeface="ＭＳ Ｐゴシック" pitchFamily="50" charset="-128"/>
            </a:endParaRPr>
          </a:p>
        </p:txBody>
      </p:sp>
      <p:sp>
        <p:nvSpPr>
          <p:cNvPr id="3" name="コンテンツ プレースホルダ 2"/>
          <p:cNvSpPr>
            <a:spLocks noGrp="1"/>
          </p:cNvSpPr>
          <p:nvPr>
            <p:ph sz="half" idx="1"/>
          </p:nvPr>
        </p:nvSpPr>
        <p:spPr>
          <a:xfrm>
            <a:off x="667956" y="1143609"/>
            <a:ext cx="4170503" cy="5385360"/>
          </a:xfrm>
        </p:spPr>
        <p:txBody>
          <a:bodyPr/>
          <a:lstStyle>
            <a:lvl1pPr>
              <a:defRPr sz="1754"/>
            </a:lvl1pPr>
            <a:lvl2pPr>
              <a:defRPr sz="1385"/>
            </a:lvl2pPr>
            <a:lvl3pPr>
              <a:defRPr sz="1385"/>
            </a:lvl3pPr>
            <a:lvl4pPr>
              <a:defRPr sz="1385"/>
            </a:lvl4pPr>
            <a:lvl5pPr>
              <a:defRPr sz="1385"/>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2"/>
          <p:cNvSpPr>
            <a:spLocks noGrp="1"/>
          </p:cNvSpPr>
          <p:nvPr>
            <p:ph sz="half" idx="10"/>
          </p:nvPr>
        </p:nvSpPr>
        <p:spPr>
          <a:xfrm>
            <a:off x="5071335" y="1143609"/>
            <a:ext cx="4170503" cy="5385360"/>
          </a:xfrm>
        </p:spPr>
        <p:txBody>
          <a:bodyPr/>
          <a:lstStyle>
            <a:lvl1pPr>
              <a:defRPr sz="1754"/>
            </a:lvl1pPr>
            <a:lvl2pPr>
              <a:defRPr sz="1385"/>
            </a:lvl2pPr>
            <a:lvl3pPr>
              <a:defRPr sz="1385"/>
            </a:lvl3pPr>
            <a:lvl4pPr>
              <a:defRPr sz="1385"/>
            </a:lvl4pPr>
            <a:lvl5pPr>
              <a:defRPr sz="1385"/>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 name="Rectangle 38"/>
          <p:cNvSpPr>
            <a:spLocks noGrp="1" noChangeArrowheads="1"/>
          </p:cNvSpPr>
          <p:nvPr>
            <p:ph type="title"/>
          </p:nvPr>
        </p:nvSpPr>
        <p:spPr bwMode="auto">
          <a:xfrm>
            <a:off x="667956" y="490640"/>
            <a:ext cx="6672169" cy="34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FAA26D3D-D897-4be2-8F04-BA451C77F1D7}"/>
          </a:extLst>
        </p:spPr>
        <p:txBody>
          <a:bodyPr/>
          <a:lstStyle/>
          <a:p>
            <a:pPr lvl="0"/>
            <a:r>
              <a:rPr lang="ja-JP" altLang="en-US"/>
              <a:t>マスタ</a:t>
            </a:r>
            <a:r>
              <a:rPr lang="en-US" altLang="ja-JP"/>
              <a:t> </a:t>
            </a:r>
            <a:r>
              <a:rPr lang="ja-JP" altLang="en-US"/>
              <a:t>タイトルの書式設定</a:t>
            </a:r>
          </a:p>
        </p:txBody>
      </p:sp>
    </p:spTree>
    <p:extLst>
      <p:ext uri="{BB962C8B-B14F-4D97-AF65-F5344CB8AC3E}">
        <p14:creationId xmlns:p14="http://schemas.microsoft.com/office/powerpoint/2010/main" val="1830409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比較">
    <p:spTree>
      <p:nvGrpSpPr>
        <p:cNvPr id="1" name=""/>
        <p:cNvGrpSpPr/>
        <p:nvPr/>
      </p:nvGrpSpPr>
      <p:grpSpPr>
        <a:xfrm>
          <a:off x="0" y="0"/>
          <a:ext cx="0" cy="0"/>
          <a:chOff x="0" y="0"/>
          <a:chExt cx="0" cy="0"/>
        </a:xfrm>
      </p:grpSpPr>
      <p:sp>
        <p:nvSpPr>
          <p:cNvPr id="7" name="Text Box 46"/>
          <p:cNvSpPr txBox="1">
            <a:spLocks noChangeArrowheads="1"/>
          </p:cNvSpPr>
          <p:nvPr/>
        </p:nvSpPr>
        <p:spPr bwMode="auto">
          <a:xfrm>
            <a:off x="8741703" y="6561140"/>
            <a:ext cx="500459" cy="113557"/>
          </a:xfrm>
          <a:prstGeom prst="rect">
            <a:avLst/>
          </a:prstGeom>
          <a:noFill/>
          <a:ln w="12700">
            <a:noFill/>
            <a:miter lim="800000"/>
            <a:headEnd/>
            <a:tailEnd/>
          </a:ln>
          <a:effectLst/>
        </p:spPr>
        <p:txBody>
          <a:bodyPr lIns="0" tIns="0" rIns="0" bIns="0">
            <a:spAutoFit/>
          </a:bodyPr>
          <a:lstStyle>
            <a:lvl1pPr eaLnBrk="0" hangingPunct="0">
              <a:defRPr kumimoji="1" b="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b="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b="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b="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b="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50000"/>
              </a:spcBef>
            </a:pPr>
            <a:fld id="{38303123-528B-4E25-85A4-65A7EF50F3DC}" type="slidenum">
              <a:rPr lang="en-US" altLang="ja-JP" sz="738">
                <a:latin typeface="Microsoft Sans Serif" panose="020B0604020202020204" pitchFamily="34" charset="0"/>
              </a:rPr>
              <a:pPr algn="r" eaLnBrk="1" hangingPunct="1">
                <a:spcBef>
                  <a:spcPct val="50000"/>
                </a:spcBef>
              </a:pPr>
              <a:t>‹#›</a:t>
            </a:fld>
            <a:endParaRPr lang="en-US" altLang="ja-JP" sz="738">
              <a:latin typeface="Microsoft Sans Serif" panose="020B0604020202020204" pitchFamily="34" charset="0"/>
            </a:endParaRPr>
          </a:p>
        </p:txBody>
      </p:sp>
      <p:sp>
        <p:nvSpPr>
          <p:cNvPr id="10" name="正方形/長方形 9"/>
          <p:cNvSpPr/>
          <p:nvPr userDrawn="1"/>
        </p:nvSpPr>
        <p:spPr>
          <a:xfrm>
            <a:off x="0" y="3"/>
            <a:ext cx="9906000" cy="39211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73989" tIns="36995" rIns="73989" bIns="36995" anchor="ctr"/>
          <a:lstStyle/>
          <a:p>
            <a:pPr algn="ctr">
              <a:defRPr/>
            </a:pPr>
            <a:endParaRPr lang="ja-JP" altLang="en-US"/>
          </a:p>
        </p:txBody>
      </p:sp>
      <p:pic>
        <p:nvPicPr>
          <p:cNvPr id="11" name="図 10"/>
          <p:cNvPicPr>
            <a:picLocks/>
          </p:cNvPicPr>
          <p:nvPr userDrawn="1"/>
        </p:nvPicPr>
        <p:blipFill>
          <a:blip r:embed="rId2" cstate="print">
            <a:lum bright="-100000" contrast="96000"/>
            <a:duotone>
              <a:srgbClr val="FF6600"/>
              <a:srgbClr val="FFF1C1"/>
            </a:duotone>
            <a:alphaModFix amt="0"/>
          </a:blip>
          <a:srcRect/>
          <a:stretch>
            <a:fillRect/>
          </a:stretch>
        </p:blipFill>
        <p:spPr bwMode="auto">
          <a:xfrm>
            <a:off x="667280" y="956494"/>
            <a:ext cx="8574555" cy="22851"/>
          </a:xfrm>
          <a:prstGeom prst="rect">
            <a:avLst/>
          </a:prstGeom>
          <a:solidFill>
            <a:srgbClr val="C8003F"/>
          </a:solidFill>
          <a:ln w="9525">
            <a:noFill/>
            <a:miter lim="800000"/>
            <a:headEnd/>
            <a:tailEnd/>
          </a:ln>
        </p:spPr>
      </p:pic>
      <p:sp>
        <p:nvSpPr>
          <p:cNvPr id="12" name="テキスト ボックス 11"/>
          <p:cNvSpPr txBox="1">
            <a:spLocks noChangeArrowheads="1"/>
          </p:cNvSpPr>
          <p:nvPr userDrawn="1"/>
        </p:nvSpPr>
        <p:spPr bwMode="auto">
          <a:xfrm>
            <a:off x="0" y="6611940"/>
            <a:ext cx="2909888" cy="180325"/>
          </a:xfrm>
          <a:prstGeom prst="rect">
            <a:avLst/>
          </a:prstGeom>
          <a:noFill/>
          <a:ln>
            <a:noFill/>
          </a:ln>
        </p:spPr>
        <p:txBody>
          <a:bodyPr lIns="73989" tIns="36995" rIns="73989" bIns="36995">
            <a:spAutoFit/>
          </a:bodyPr>
          <a:lstStyle>
            <a:lvl1pPr>
              <a:defRPr kumimoji="1" sz="2600">
                <a:solidFill>
                  <a:schemeClr val="tx1"/>
                </a:solidFill>
                <a:latin typeface="Microsoft Sans Serif" pitchFamily="34" charset="0"/>
                <a:ea typeface="ＭＳ Ｐゴシック" pitchFamily="50" charset="-128"/>
              </a:defRPr>
            </a:lvl1pPr>
            <a:lvl2pPr marL="742950" indent="-285750">
              <a:defRPr kumimoji="1" sz="2600">
                <a:solidFill>
                  <a:schemeClr val="tx1"/>
                </a:solidFill>
                <a:latin typeface="Microsoft Sans Serif" pitchFamily="34" charset="0"/>
                <a:ea typeface="ＭＳ Ｐゴシック" pitchFamily="50" charset="-128"/>
              </a:defRPr>
            </a:lvl2pPr>
            <a:lvl3pPr marL="1143000" indent="-228600">
              <a:defRPr kumimoji="1" sz="2600">
                <a:solidFill>
                  <a:schemeClr val="tx1"/>
                </a:solidFill>
                <a:latin typeface="Microsoft Sans Serif" pitchFamily="34" charset="0"/>
                <a:ea typeface="ＭＳ Ｐゴシック" pitchFamily="50" charset="-128"/>
              </a:defRPr>
            </a:lvl3pPr>
            <a:lvl4pPr marL="1600200" indent="-228600">
              <a:defRPr kumimoji="1" sz="2600">
                <a:solidFill>
                  <a:schemeClr val="tx1"/>
                </a:solidFill>
                <a:latin typeface="Microsoft Sans Serif" pitchFamily="34" charset="0"/>
                <a:ea typeface="ＭＳ Ｐゴシック" pitchFamily="50" charset="-128"/>
              </a:defRPr>
            </a:lvl4pPr>
            <a:lvl5pPr marL="2057400" indent="-228600">
              <a:defRPr kumimoji="1" sz="2600">
                <a:solidFill>
                  <a:schemeClr val="tx1"/>
                </a:solidFill>
                <a:latin typeface="Microsoft Sans Serif" pitchFamily="34" charset="0"/>
                <a:ea typeface="ＭＳ Ｐゴシック" pitchFamily="50" charset="-128"/>
              </a:defRPr>
            </a:lvl5pPr>
            <a:lvl6pPr marL="25146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6pPr>
            <a:lvl7pPr marL="29718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7pPr>
            <a:lvl8pPr marL="34290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8pPr>
            <a:lvl9pPr marL="38862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9pPr>
          </a:lstStyle>
          <a:p>
            <a:pPr algn="ctr">
              <a:defRPr/>
            </a:pPr>
            <a:r>
              <a:rPr lang="en-US" altLang="ja-JP" sz="646">
                <a:solidFill>
                  <a:srgbClr val="757983"/>
                </a:solidFill>
                <a:latin typeface="ＭＳ Ｐゴシック" pitchFamily="50" charset="-128"/>
              </a:rPr>
              <a:t>©</a:t>
            </a:r>
            <a:r>
              <a:rPr lang="ja-JP" altLang="en-US" sz="646">
                <a:solidFill>
                  <a:srgbClr val="757983"/>
                </a:solidFill>
                <a:latin typeface="ＭＳ Ｐゴシック" pitchFamily="50" charset="-128"/>
              </a:rPr>
              <a:t> </a:t>
            </a:r>
            <a:r>
              <a:rPr lang="en-US" altLang="ja-JP" sz="646">
                <a:solidFill>
                  <a:srgbClr val="757983"/>
                </a:solidFill>
                <a:latin typeface="ＭＳ Ｐゴシック" pitchFamily="50" charset="-128"/>
              </a:rPr>
              <a:t>2017 </a:t>
            </a:r>
            <a:r>
              <a:rPr lang="en-US" altLang="ja-JP" sz="646" err="1">
                <a:solidFill>
                  <a:srgbClr val="757983"/>
                </a:solidFill>
                <a:latin typeface="ＭＳ Ｐゴシック" pitchFamily="50" charset="-128"/>
              </a:rPr>
              <a:t>Sompo</a:t>
            </a:r>
            <a:r>
              <a:rPr lang="en-US" altLang="ja-JP" sz="646">
                <a:solidFill>
                  <a:srgbClr val="757983"/>
                </a:solidFill>
                <a:latin typeface="ＭＳ Ｐゴシック" pitchFamily="50" charset="-128"/>
              </a:rPr>
              <a:t> Care Group  All Rights Reserved.</a:t>
            </a:r>
            <a:endParaRPr lang="ja-JP" altLang="en-US" sz="646">
              <a:solidFill>
                <a:srgbClr val="757983"/>
              </a:solidFill>
              <a:latin typeface="ＭＳ Ｐゴシック" pitchFamily="50" charset="-128"/>
            </a:endParaRPr>
          </a:p>
        </p:txBody>
      </p:sp>
      <p:sp>
        <p:nvSpPr>
          <p:cNvPr id="4" name="コンテンツ プレースホルダ 3"/>
          <p:cNvSpPr>
            <a:spLocks noGrp="1"/>
          </p:cNvSpPr>
          <p:nvPr>
            <p:ph sz="half" idx="2"/>
          </p:nvPr>
        </p:nvSpPr>
        <p:spPr>
          <a:xfrm>
            <a:off x="681933" y="1645868"/>
            <a:ext cx="4152249" cy="4887527"/>
          </a:xfrm>
        </p:spPr>
        <p:txBody>
          <a:bodyPr/>
          <a:lstStyle>
            <a:lvl1pPr>
              <a:defRPr sz="1385">
                <a:latin typeface="+mn-ea"/>
                <a:ea typeface="+mn-ea"/>
              </a:defRPr>
            </a:lvl1pPr>
            <a:lvl2pPr>
              <a:defRPr sz="1385"/>
            </a:lvl2pPr>
            <a:lvl3pPr>
              <a:defRPr sz="1385"/>
            </a:lvl3pPr>
            <a:lvl4pPr>
              <a:defRPr sz="1385"/>
            </a:lvl4pPr>
            <a:lvl5pPr>
              <a:defRPr sz="1385"/>
            </a:lvl5pPr>
            <a:lvl6pPr>
              <a:defRPr sz="1385"/>
            </a:lvl6pPr>
            <a:lvl7pPr>
              <a:defRPr sz="1385"/>
            </a:lvl7pPr>
            <a:lvl8pPr>
              <a:defRPr sz="1385"/>
            </a:lvl8pPr>
            <a:lvl9pPr>
              <a:defRPr sz="138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 5"/>
          <p:cNvSpPr>
            <a:spLocks noGrp="1"/>
          </p:cNvSpPr>
          <p:nvPr>
            <p:ph sz="quarter" idx="4"/>
          </p:nvPr>
        </p:nvSpPr>
        <p:spPr>
          <a:xfrm>
            <a:off x="5085985" y="1645868"/>
            <a:ext cx="4152249" cy="4887527"/>
          </a:xfrm>
        </p:spPr>
        <p:txBody>
          <a:bodyPr/>
          <a:lstStyle>
            <a:lvl1pPr>
              <a:defRPr sz="1385">
                <a:latin typeface="+mn-ea"/>
                <a:ea typeface="+mn-ea"/>
              </a:defRPr>
            </a:lvl1pPr>
            <a:lvl2pPr>
              <a:defRPr sz="1385"/>
            </a:lvl2pPr>
            <a:lvl3pPr>
              <a:defRPr sz="1385"/>
            </a:lvl3pPr>
            <a:lvl4pPr>
              <a:defRPr sz="1385"/>
            </a:lvl4pPr>
            <a:lvl5pPr>
              <a:defRPr sz="1385"/>
            </a:lvl5pPr>
            <a:lvl6pPr>
              <a:defRPr sz="1385"/>
            </a:lvl6pPr>
            <a:lvl7pPr>
              <a:defRPr sz="1385"/>
            </a:lvl7pPr>
            <a:lvl8pPr>
              <a:defRPr sz="1385"/>
            </a:lvl8pPr>
            <a:lvl9pPr>
              <a:defRPr sz="138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テキスト プレースホルダ 2"/>
          <p:cNvSpPr>
            <a:spLocks noGrp="1"/>
          </p:cNvSpPr>
          <p:nvPr>
            <p:ph type="body" idx="10"/>
          </p:nvPr>
        </p:nvSpPr>
        <p:spPr>
          <a:xfrm>
            <a:off x="667282" y="1143608"/>
            <a:ext cx="4170503" cy="391738"/>
          </a:xfrm>
        </p:spPr>
        <p:txBody>
          <a:bodyPr/>
          <a:lstStyle>
            <a:lvl1pPr marL="0" indent="0">
              <a:buNone/>
              <a:defRPr sz="1754" b="0">
                <a:solidFill>
                  <a:schemeClr val="tx1"/>
                </a:solidFill>
              </a:defRPr>
            </a:lvl1pPr>
            <a:lvl2pPr marL="402773" indent="0">
              <a:buNone/>
              <a:defRPr sz="1754" b="1"/>
            </a:lvl2pPr>
            <a:lvl3pPr marL="805546" indent="0">
              <a:buNone/>
              <a:defRPr sz="1662" b="1"/>
            </a:lvl3pPr>
            <a:lvl4pPr marL="1208319" indent="0">
              <a:buNone/>
              <a:defRPr sz="1385" b="1"/>
            </a:lvl4pPr>
            <a:lvl5pPr marL="1611093" indent="0">
              <a:buNone/>
              <a:defRPr sz="1385" b="1"/>
            </a:lvl5pPr>
            <a:lvl6pPr marL="2013865" indent="0">
              <a:buNone/>
              <a:defRPr sz="1385" b="1"/>
            </a:lvl6pPr>
            <a:lvl7pPr marL="2416639" indent="0">
              <a:buNone/>
              <a:defRPr sz="1385" b="1"/>
            </a:lvl7pPr>
            <a:lvl8pPr marL="2819411" indent="0">
              <a:buNone/>
              <a:defRPr sz="1385" b="1"/>
            </a:lvl8pPr>
            <a:lvl9pPr marL="3222185" indent="0">
              <a:buNone/>
              <a:defRPr sz="1385" b="1"/>
            </a:lvl9pPr>
          </a:lstStyle>
          <a:p>
            <a:pPr lvl="0"/>
            <a:r>
              <a:rPr lang="ja-JP" altLang="en-US"/>
              <a:t>マスタ テキストの書式設定</a:t>
            </a:r>
          </a:p>
        </p:txBody>
      </p:sp>
      <p:sp>
        <p:nvSpPr>
          <p:cNvPr id="9" name="テキスト プレースホルダ 2"/>
          <p:cNvSpPr>
            <a:spLocks noGrp="1"/>
          </p:cNvSpPr>
          <p:nvPr>
            <p:ph type="body" idx="11"/>
          </p:nvPr>
        </p:nvSpPr>
        <p:spPr>
          <a:xfrm>
            <a:off x="5071335" y="1143608"/>
            <a:ext cx="4170503" cy="391738"/>
          </a:xfrm>
        </p:spPr>
        <p:txBody>
          <a:bodyPr/>
          <a:lstStyle>
            <a:lvl1pPr marL="0" indent="0">
              <a:buNone/>
              <a:defRPr sz="1754" b="0">
                <a:solidFill>
                  <a:schemeClr val="tx1"/>
                </a:solidFill>
              </a:defRPr>
            </a:lvl1pPr>
            <a:lvl2pPr marL="402773" indent="0">
              <a:buNone/>
              <a:defRPr sz="1754" b="1"/>
            </a:lvl2pPr>
            <a:lvl3pPr marL="805546" indent="0">
              <a:buNone/>
              <a:defRPr sz="1662" b="1"/>
            </a:lvl3pPr>
            <a:lvl4pPr marL="1208319" indent="0">
              <a:buNone/>
              <a:defRPr sz="1385" b="1"/>
            </a:lvl4pPr>
            <a:lvl5pPr marL="1611093" indent="0">
              <a:buNone/>
              <a:defRPr sz="1385" b="1"/>
            </a:lvl5pPr>
            <a:lvl6pPr marL="2013865" indent="0">
              <a:buNone/>
              <a:defRPr sz="1385" b="1"/>
            </a:lvl6pPr>
            <a:lvl7pPr marL="2416639" indent="0">
              <a:buNone/>
              <a:defRPr sz="1385" b="1"/>
            </a:lvl7pPr>
            <a:lvl8pPr marL="2819411" indent="0">
              <a:buNone/>
              <a:defRPr sz="1385" b="1"/>
            </a:lvl8pPr>
            <a:lvl9pPr marL="3222185" indent="0">
              <a:buNone/>
              <a:defRPr sz="1385" b="1"/>
            </a:lvl9pPr>
          </a:lstStyle>
          <a:p>
            <a:pPr lvl="0"/>
            <a:r>
              <a:rPr lang="ja-JP" altLang="en-US"/>
              <a:t>マスタ テキストの書式設定</a:t>
            </a:r>
          </a:p>
        </p:txBody>
      </p:sp>
      <p:sp>
        <p:nvSpPr>
          <p:cNvPr id="14" name="Rectangle 38"/>
          <p:cNvSpPr>
            <a:spLocks noGrp="1" noChangeArrowheads="1"/>
          </p:cNvSpPr>
          <p:nvPr>
            <p:ph type="title"/>
          </p:nvPr>
        </p:nvSpPr>
        <p:spPr bwMode="auto">
          <a:xfrm>
            <a:off x="667956" y="490640"/>
            <a:ext cx="6672169" cy="34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FAA26D3D-D897-4be2-8F04-BA451C77F1D7}"/>
          </a:extLst>
        </p:spPr>
        <p:txBody>
          <a:bodyPr/>
          <a:lstStyle/>
          <a:p>
            <a:pPr lvl="0"/>
            <a:r>
              <a:rPr lang="ja-JP" altLang="en-US"/>
              <a:t>マスタ</a:t>
            </a:r>
            <a:r>
              <a:rPr lang="en-US" altLang="ja-JP"/>
              <a:t> </a:t>
            </a:r>
            <a:r>
              <a:rPr lang="ja-JP" altLang="en-US"/>
              <a:t>タイトルの書式設定</a:t>
            </a:r>
          </a:p>
        </p:txBody>
      </p:sp>
    </p:spTree>
    <p:extLst>
      <p:ext uri="{BB962C8B-B14F-4D97-AF65-F5344CB8AC3E}">
        <p14:creationId xmlns:p14="http://schemas.microsoft.com/office/powerpoint/2010/main" val="3755065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タイトルのみ">
    <p:spTree>
      <p:nvGrpSpPr>
        <p:cNvPr id="1" name=""/>
        <p:cNvGrpSpPr/>
        <p:nvPr/>
      </p:nvGrpSpPr>
      <p:grpSpPr>
        <a:xfrm>
          <a:off x="0" y="0"/>
          <a:ext cx="0" cy="0"/>
          <a:chOff x="0" y="0"/>
          <a:chExt cx="0" cy="0"/>
        </a:xfrm>
      </p:grpSpPr>
      <p:sp>
        <p:nvSpPr>
          <p:cNvPr id="3" name="Text Box 46"/>
          <p:cNvSpPr txBox="1">
            <a:spLocks noChangeArrowheads="1"/>
          </p:cNvSpPr>
          <p:nvPr/>
        </p:nvSpPr>
        <p:spPr bwMode="auto">
          <a:xfrm>
            <a:off x="8741703" y="6561140"/>
            <a:ext cx="500459" cy="113557"/>
          </a:xfrm>
          <a:prstGeom prst="rect">
            <a:avLst/>
          </a:prstGeom>
          <a:noFill/>
          <a:ln w="12700">
            <a:noFill/>
            <a:miter lim="800000"/>
            <a:headEnd/>
            <a:tailEnd/>
          </a:ln>
          <a:effectLst/>
        </p:spPr>
        <p:txBody>
          <a:bodyPr lIns="0" tIns="0" rIns="0" bIns="0">
            <a:spAutoFit/>
          </a:bodyPr>
          <a:lstStyle>
            <a:lvl1pPr eaLnBrk="0" hangingPunct="0">
              <a:defRPr kumimoji="1" b="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b="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b="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b="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b="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50000"/>
              </a:spcBef>
            </a:pPr>
            <a:fld id="{2271B782-948C-43C0-A9B7-112A8A07034E}" type="slidenum">
              <a:rPr lang="en-US" altLang="ja-JP" sz="738">
                <a:latin typeface="Microsoft Sans Serif" panose="020B0604020202020204" pitchFamily="34" charset="0"/>
              </a:rPr>
              <a:pPr algn="r" eaLnBrk="1" hangingPunct="1">
                <a:spcBef>
                  <a:spcPct val="50000"/>
                </a:spcBef>
              </a:pPr>
              <a:t>‹#›</a:t>
            </a:fld>
            <a:endParaRPr lang="en-US" altLang="ja-JP" sz="738">
              <a:latin typeface="Microsoft Sans Serif" panose="020B0604020202020204" pitchFamily="34" charset="0"/>
            </a:endParaRPr>
          </a:p>
        </p:txBody>
      </p:sp>
      <p:sp>
        <p:nvSpPr>
          <p:cNvPr id="4" name="正方形/長方形 3"/>
          <p:cNvSpPr/>
          <p:nvPr userDrawn="1"/>
        </p:nvSpPr>
        <p:spPr>
          <a:xfrm>
            <a:off x="0" y="3"/>
            <a:ext cx="9906000" cy="39211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73989" tIns="36995" rIns="73989" bIns="36995" anchor="ctr"/>
          <a:lstStyle/>
          <a:p>
            <a:pPr algn="ctr">
              <a:defRPr/>
            </a:pPr>
            <a:endParaRPr lang="ja-JP" altLang="en-US"/>
          </a:p>
        </p:txBody>
      </p:sp>
      <p:pic>
        <p:nvPicPr>
          <p:cNvPr id="5" name="図 4"/>
          <p:cNvPicPr>
            <a:picLocks/>
          </p:cNvPicPr>
          <p:nvPr userDrawn="1"/>
        </p:nvPicPr>
        <p:blipFill>
          <a:blip r:embed="rId2" cstate="print">
            <a:lum bright="-100000" contrast="96000"/>
            <a:duotone>
              <a:srgbClr val="FF6600"/>
              <a:srgbClr val="FFF1C1"/>
            </a:duotone>
            <a:alphaModFix amt="0"/>
          </a:blip>
          <a:srcRect/>
          <a:stretch>
            <a:fillRect/>
          </a:stretch>
        </p:blipFill>
        <p:spPr bwMode="auto">
          <a:xfrm>
            <a:off x="667280" y="956494"/>
            <a:ext cx="8574555" cy="22851"/>
          </a:xfrm>
          <a:prstGeom prst="rect">
            <a:avLst/>
          </a:prstGeom>
          <a:solidFill>
            <a:srgbClr val="C8003F"/>
          </a:solidFill>
          <a:ln w="9525">
            <a:noFill/>
            <a:miter lim="800000"/>
            <a:headEnd/>
            <a:tailEnd/>
          </a:ln>
        </p:spPr>
      </p:pic>
      <p:sp>
        <p:nvSpPr>
          <p:cNvPr id="6" name="テキスト ボックス 5"/>
          <p:cNvSpPr txBox="1">
            <a:spLocks noChangeArrowheads="1"/>
          </p:cNvSpPr>
          <p:nvPr userDrawn="1"/>
        </p:nvSpPr>
        <p:spPr bwMode="auto">
          <a:xfrm>
            <a:off x="2" y="6578603"/>
            <a:ext cx="3037152" cy="180325"/>
          </a:xfrm>
          <a:prstGeom prst="rect">
            <a:avLst/>
          </a:prstGeom>
          <a:noFill/>
          <a:ln>
            <a:noFill/>
          </a:ln>
        </p:spPr>
        <p:txBody>
          <a:bodyPr lIns="73989" tIns="36995" rIns="73989" bIns="36995">
            <a:spAutoFit/>
          </a:bodyPr>
          <a:lstStyle>
            <a:lvl1pPr>
              <a:defRPr kumimoji="1" sz="2600">
                <a:solidFill>
                  <a:schemeClr val="tx1"/>
                </a:solidFill>
                <a:latin typeface="Microsoft Sans Serif" pitchFamily="34" charset="0"/>
                <a:ea typeface="ＭＳ Ｐゴシック" pitchFamily="50" charset="-128"/>
              </a:defRPr>
            </a:lvl1pPr>
            <a:lvl2pPr marL="742950" indent="-285750">
              <a:defRPr kumimoji="1" sz="2600">
                <a:solidFill>
                  <a:schemeClr val="tx1"/>
                </a:solidFill>
                <a:latin typeface="Microsoft Sans Serif" pitchFamily="34" charset="0"/>
                <a:ea typeface="ＭＳ Ｐゴシック" pitchFamily="50" charset="-128"/>
              </a:defRPr>
            </a:lvl2pPr>
            <a:lvl3pPr marL="1143000" indent="-228600">
              <a:defRPr kumimoji="1" sz="2600">
                <a:solidFill>
                  <a:schemeClr val="tx1"/>
                </a:solidFill>
                <a:latin typeface="Microsoft Sans Serif" pitchFamily="34" charset="0"/>
                <a:ea typeface="ＭＳ Ｐゴシック" pitchFamily="50" charset="-128"/>
              </a:defRPr>
            </a:lvl3pPr>
            <a:lvl4pPr marL="1600200" indent="-228600">
              <a:defRPr kumimoji="1" sz="2600">
                <a:solidFill>
                  <a:schemeClr val="tx1"/>
                </a:solidFill>
                <a:latin typeface="Microsoft Sans Serif" pitchFamily="34" charset="0"/>
                <a:ea typeface="ＭＳ Ｐゴシック" pitchFamily="50" charset="-128"/>
              </a:defRPr>
            </a:lvl4pPr>
            <a:lvl5pPr marL="2057400" indent="-228600">
              <a:defRPr kumimoji="1" sz="2600">
                <a:solidFill>
                  <a:schemeClr val="tx1"/>
                </a:solidFill>
                <a:latin typeface="Microsoft Sans Serif" pitchFamily="34" charset="0"/>
                <a:ea typeface="ＭＳ Ｐゴシック" pitchFamily="50" charset="-128"/>
              </a:defRPr>
            </a:lvl5pPr>
            <a:lvl6pPr marL="25146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6pPr>
            <a:lvl7pPr marL="29718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7pPr>
            <a:lvl8pPr marL="34290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8pPr>
            <a:lvl9pPr marL="38862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9pPr>
          </a:lstStyle>
          <a:p>
            <a:pPr algn="ctr">
              <a:defRPr/>
            </a:pPr>
            <a:r>
              <a:rPr lang="en-US" altLang="ja-JP" sz="646">
                <a:solidFill>
                  <a:srgbClr val="757983"/>
                </a:solidFill>
                <a:latin typeface="ＭＳ Ｐゴシック" pitchFamily="50" charset="-128"/>
              </a:rPr>
              <a:t>©</a:t>
            </a:r>
            <a:r>
              <a:rPr lang="ja-JP" altLang="en-US" sz="646">
                <a:solidFill>
                  <a:srgbClr val="757983"/>
                </a:solidFill>
                <a:latin typeface="ＭＳ Ｐゴシック" pitchFamily="50" charset="-128"/>
              </a:rPr>
              <a:t> </a:t>
            </a:r>
            <a:r>
              <a:rPr lang="en-US" altLang="ja-JP" sz="646">
                <a:solidFill>
                  <a:srgbClr val="757983"/>
                </a:solidFill>
                <a:latin typeface="ＭＳ Ｐゴシック" pitchFamily="50" charset="-128"/>
              </a:rPr>
              <a:t>2017 </a:t>
            </a:r>
            <a:r>
              <a:rPr lang="en-US" altLang="ja-JP" sz="646" err="1">
                <a:solidFill>
                  <a:srgbClr val="757983"/>
                </a:solidFill>
                <a:latin typeface="ＭＳ Ｐゴシック" pitchFamily="50" charset="-128"/>
              </a:rPr>
              <a:t>Sompo</a:t>
            </a:r>
            <a:r>
              <a:rPr lang="en-US" altLang="ja-JP" sz="646">
                <a:solidFill>
                  <a:srgbClr val="757983"/>
                </a:solidFill>
                <a:latin typeface="ＭＳ Ｐゴシック" pitchFamily="50" charset="-128"/>
              </a:rPr>
              <a:t> Care Group  All Rights Reserved.</a:t>
            </a:r>
            <a:endParaRPr lang="ja-JP" altLang="en-US" sz="646">
              <a:solidFill>
                <a:srgbClr val="757983"/>
              </a:solidFill>
              <a:latin typeface="ＭＳ Ｐゴシック" pitchFamily="50" charset="-128"/>
            </a:endParaRPr>
          </a:p>
        </p:txBody>
      </p:sp>
      <p:sp>
        <p:nvSpPr>
          <p:cNvPr id="7" name="Rectangle 38"/>
          <p:cNvSpPr>
            <a:spLocks noGrp="1" noChangeArrowheads="1"/>
          </p:cNvSpPr>
          <p:nvPr>
            <p:ph type="title"/>
          </p:nvPr>
        </p:nvSpPr>
        <p:spPr bwMode="auto">
          <a:xfrm>
            <a:off x="667956" y="490640"/>
            <a:ext cx="6672169" cy="34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FAA26D3D-D897-4be2-8F04-BA451C77F1D7}"/>
          </a:extLst>
        </p:spPr>
        <p:txBody>
          <a:bodyPr/>
          <a:lstStyle/>
          <a:p>
            <a:pPr lvl="0"/>
            <a:r>
              <a:rPr lang="ja-JP" altLang="en-US"/>
              <a:t>マスタ</a:t>
            </a:r>
            <a:r>
              <a:rPr lang="en-US" altLang="ja-JP"/>
              <a:t> </a:t>
            </a:r>
            <a:r>
              <a:rPr lang="ja-JP" altLang="en-US"/>
              <a:t>タイトルの書式設定</a:t>
            </a:r>
          </a:p>
        </p:txBody>
      </p:sp>
    </p:spTree>
    <p:extLst>
      <p:ext uri="{BB962C8B-B14F-4D97-AF65-F5344CB8AC3E}">
        <p14:creationId xmlns:p14="http://schemas.microsoft.com/office/powerpoint/2010/main" val="3223927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0752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831510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7"/>
          <p:cNvSpPr>
            <a:spLocks noGrp="1" noChangeArrowheads="1"/>
          </p:cNvSpPr>
          <p:nvPr>
            <p:ph type="body" idx="1"/>
          </p:nvPr>
        </p:nvSpPr>
        <p:spPr bwMode="auto">
          <a:xfrm>
            <a:off x="667281" y="1143000"/>
            <a:ext cx="8574881" cy="538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ja-JP" altLang="en-US"/>
              <a:t>マスタ</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
        <p:nvSpPr>
          <p:cNvPr id="1070" name="Text Box 46"/>
          <p:cNvSpPr txBox="1">
            <a:spLocks noChangeArrowheads="1"/>
          </p:cNvSpPr>
          <p:nvPr/>
        </p:nvSpPr>
        <p:spPr bwMode="auto">
          <a:xfrm>
            <a:off x="8741703" y="6561140"/>
            <a:ext cx="500459" cy="113557"/>
          </a:xfrm>
          <a:prstGeom prst="rect">
            <a:avLst/>
          </a:prstGeom>
          <a:noFill/>
          <a:ln w="12700">
            <a:noFill/>
            <a:miter lim="800000"/>
            <a:headEnd/>
            <a:tailEnd/>
          </a:ln>
          <a:effectLst/>
        </p:spPr>
        <p:txBody>
          <a:bodyPr lIns="0" tIns="0" rIns="0" bIns="0">
            <a:spAutoFit/>
          </a:bodyPr>
          <a:lstStyle>
            <a:lvl1pPr eaLnBrk="0" hangingPunct="0">
              <a:defRPr kumimoji="1" b="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b="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b="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b="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b="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50000"/>
              </a:spcBef>
            </a:pPr>
            <a:fld id="{725D23F8-573C-43DB-AE16-A89F170F1D42}" type="slidenum">
              <a:rPr lang="en-US" altLang="ja-JP" sz="738">
                <a:latin typeface="Microsoft Sans Serif" panose="020B0604020202020204" pitchFamily="34" charset="0"/>
              </a:rPr>
              <a:pPr algn="r" eaLnBrk="1" hangingPunct="1">
                <a:spcBef>
                  <a:spcPct val="50000"/>
                </a:spcBef>
              </a:pPr>
              <a:t>‹#›</a:t>
            </a:fld>
            <a:endParaRPr lang="en-US" altLang="ja-JP" sz="738">
              <a:latin typeface="Microsoft Sans Serif" panose="020B0604020202020204" pitchFamily="34" charset="0"/>
            </a:endParaRPr>
          </a:p>
        </p:txBody>
      </p:sp>
      <p:sp>
        <p:nvSpPr>
          <p:cNvPr id="8" name="正方形/長方形 7"/>
          <p:cNvSpPr/>
          <p:nvPr userDrawn="1"/>
        </p:nvSpPr>
        <p:spPr>
          <a:xfrm>
            <a:off x="0" y="3"/>
            <a:ext cx="9906000" cy="39211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73998" tIns="37000" rIns="73998" bIns="37000" anchor="ctr"/>
          <a:lstStyle/>
          <a:p>
            <a:pPr algn="ctr">
              <a:defRPr/>
            </a:pPr>
            <a:endParaRPr lang="ja-JP" altLang="en-US"/>
          </a:p>
        </p:txBody>
      </p:sp>
      <p:sp>
        <p:nvSpPr>
          <p:cNvPr id="12" name="テキスト ボックス 11"/>
          <p:cNvSpPr txBox="1">
            <a:spLocks noChangeArrowheads="1"/>
          </p:cNvSpPr>
          <p:nvPr userDrawn="1"/>
        </p:nvSpPr>
        <p:spPr bwMode="auto">
          <a:xfrm>
            <a:off x="73952" y="6624641"/>
            <a:ext cx="2918486" cy="174109"/>
          </a:xfrm>
          <a:prstGeom prst="rect">
            <a:avLst/>
          </a:prstGeom>
          <a:noFill/>
          <a:ln>
            <a:noFill/>
          </a:ln>
        </p:spPr>
        <p:txBody>
          <a:bodyPr lIns="73998" tIns="37000" rIns="73998" bIns="37000">
            <a:spAutoFit/>
          </a:bodyPr>
          <a:lstStyle>
            <a:lvl1pPr>
              <a:defRPr kumimoji="1" sz="2600">
                <a:solidFill>
                  <a:schemeClr val="tx1"/>
                </a:solidFill>
                <a:latin typeface="Microsoft Sans Serif" pitchFamily="34" charset="0"/>
                <a:ea typeface="ＭＳ Ｐゴシック" pitchFamily="50" charset="-128"/>
              </a:defRPr>
            </a:lvl1pPr>
            <a:lvl2pPr marL="742950" indent="-285750">
              <a:defRPr kumimoji="1" sz="2600">
                <a:solidFill>
                  <a:schemeClr val="tx1"/>
                </a:solidFill>
                <a:latin typeface="Microsoft Sans Serif" pitchFamily="34" charset="0"/>
                <a:ea typeface="ＭＳ Ｐゴシック" pitchFamily="50" charset="-128"/>
              </a:defRPr>
            </a:lvl2pPr>
            <a:lvl3pPr marL="1143000" indent="-228600">
              <a:defRPr kumimoji="1" sz="2600">
                <a:solidFill>
                  <a:schemeClr val="tx1"/>
                </a:solidFill>
                <a:latin typeface="Microsoft Sans Serif" pitchFamily="34" charset="0"/>
                <a:ea typeface="ＭＳ Ｐゴシック" pitchFamily="50" charset="-128"/>
              </a:defRPr>
            </a:lvl3pPr>
            <a:lvl4pPr marL="1600200" indent="-228600">
              <a:defRPr kumimoji="1" sz="2600">
                <a:solidFill>
                  <a:schemeClr val="tx1"/>
                </a:solidFill>
                <a:latin typeface="Microsoft Sans Serif" pitchFamily="34" charset="0"/>
                <a:ea typeface="ＭＳ Ｐゴシック" pitchFamily="50" charset="-128"/>
              </a:defRPr>
            </a:lvl4pPr>
            <a:lvl5pPr marL="2057400" indent="-228600">
              <a:defRPr kumimoji="1" sz="2600">
                <a:solidFill>
                  <a:schemeClr val="tx1"/>
                </a:solidFill>
                <a:latin typeface="Microsoft Sans Serif" pitchFamily="34" charset="0"/>
                <a:ea typeface="ＭＳ Ｐゴシック" pitchFamily="50" charset="-128"/>
              </a:defRPr>
            </a:lvl5pPr>
            <a:lvl6pPr marL="25146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6pPr>
            <a:lvl7pPr marL="29718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7pPr>
            <a:lvl8pPr marL="34290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8pPr>
            <a:lvl9pPr marL="38862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9pPr>
          </a:lstStyle>
          <a:p>
            <a:pPr algn="ctr">
              <a:defRPr/>
            </a:pPr>
            <a:r>
              <a:rPr lang="en-US" altLang="ja-JP" sz="646">
                <a:solidFill>
                  <a:srgbClr val="757983"/>
                </a:solidFill>
                <a:latin typeface="ＭＳ Ｐゴシック" pitchFamily="50" charset="-128"/>
              </a:rPr>
              <a:t>©</a:t>
            </a:r>
            <a:r>
              <a:rPr lang="ja-JP" altLang="en-US" sz="646">
                <a:solidFill>
                  <a:srgbClr val="757983"/>
                </a:solidFill>
                <a:latin typeface="ＭＳ Ｐゴシック" pitchFamily="50" charset="-128"/>
              </a:rPr>
              <a:t> </a:t>
            </a:r>
            <a:r>
              <a:rPr lang="en-US" altLang="ja-JP" sz="646">
                <a:solidFill>
                  <a:srgbClr val="757983"/>
                </a:solidFill>
                <a:latin typeface="ＭＳ Ｐゴシック" pitchFamily="50" charset="-128"/>
              </a:rPr>
              <a:t>2017 </a:t>
            </a:r>
            <a:r>
              <a:rPr lang="en-US" altLang="ja-JP" sz="646" err="1">
                <a:solidFill>
                  <a:srgbClr val="757983"/>
                </a:solidFill>
                <a:latin typeface="ＭＳ Ｐゴシック" pitchFamily="50" charset="-128"/>
              </a:rPr>
              <a:t>Sompo</a:t>
            </a:r>
            <a:r>
              <a:rPr lang="en-US" altLang="ja-JP" sz="646">
                <a:solidFill>
                  <a:srgbClr val="757983"/>
                </a:solidFill>
                <a:latin typeface="ＭＳ Ｐゴシック" pitchFamily="50" charset="-128"/>
              </a:rPr>
              <a:t> Care Group  All Rights Reserved.</a:t>
            </a:r>
            <a:endParaRPr lang="ja-JP" altLang="en-US" sz="646">
              <a:solidFill>
                <a:srgbClr val="757983"/>
              </a:solidFill>
              <a:latin typeface="ＭＳ Ｐゴシック" pitchFamily="50" charset="-128"/>
            </a:endParaRPr>
          </a:p>
        </p:txBody>
      </p:sp>
      <p:pic>
        <p:nvPicPr>
          <p:cNvPr id="2" name="図 10">
            <a:extLst>
              <a:ext uri="{FF2B5EF4-FFF2-40B4-BE49-F238E27FC236}">
                <a16:creationId xmlns:a16="http://schemas.microsoft.com/office/drawing/2014/main" id="{B3792635-F355-619F-47C1-395D1225B322}"/>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42420" y="422500"/>
            <a:ext cx="9821160" cy="279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図 2">
            <a:extLst>
              <a:ext uri="{FF2B5EF4-FFF2-40B4-BE49-F238E27FC236}">
                <a16:creationId xmlns:a16="http://schemas.microsoft.com/office/drawing/2014/main" id="{6F19C8DB-5A04-E48F-E44D-37C6BF41FDF6}"/>
              </a:ext>
            </a:extLst>
          </p:cNvPr>
          <p:cNvPicPr>
            <a:picLocks noChangeAspect="1"/>
          </p:cNvPicPr>
          <p:nvPr userDrawn="1"/>
        </p:nvPicPr>
        <p:blipFill>
          <a:blip r:embed="rId9" cstate="screen">
            <a:extLst>
              <a:ext uri="{28A0092B-C50C-407E-A947-70E740481C1C}">
                <a14:useLocalDpi xmlns:a14="http://schemas.microsoft.com/office/drawing/2010/main"/>
              </a:ext>
            </a:extLst>
          </a:blip>
          <a:stretch>
            <a:fillRect/>
          </a:stretch>
        </p:blipFill>
        <p:spPr>
          <a:xfrm>
            <a:off x="133782" y="97561"/>
            <a:ext cx="1686873" cy="485093"/>
          </a:xfrm>
          <a:prstGeom prst="rect">
            <a:avLst/>
          </a:prstGeom>
        </p:spPr>
      </p:pic>
      <p:sp>
        <p:nvSpPr>
          <p:cNvPr id="4" name="テキスト ボックス 3">
            <a:extLst>
              <a:ext uri="{FF2B5EF4-FFF2-40B4-BE49-F238E27FC236}">
                <a16:creationId xmlns:a16="http://schemas.microsoft.com/office/drawing/2014/main" id="{DC85EE10-AA6F-E32C-E329-512441F92BD5}"/>
              </a:ext>
            </a:extLst>
          </p:cNvPr>
          <p:cNvSpPr txBox="1">
            <a:spLocks noChangeArrowheads="1"/>
          </p:cNvSpPr>
          <p:nvPr userDrawn="1"/>
        </p:nvSpPr>
        <p:spPr bwMode="auto">
          <a:xfrm>
            <a:off x="2613649" y="6444489"/>
            <a:ext cx="4656992" cy="290156"/>
          </a:xfrm>
          <a:prstGeom prst="rect">
            <a:avLst/>
          </a:prstGeom>
          <a:noFill/>
          <a:ln>
            <a:noFill/>
          </a:ln>
        </p:spPr>
        <p:txBody>
          <a:bodyPr lIns="73989" tIns="36995" rIns="73989" bIns="36995">
            <a:spAutoFit/>
          </a:bodyPr>
          <a:lstStyle>
            <a:lvl1pPr>
              <a:defRPr kumimoji="1" sz="2600">
                <a:solidFill>
                  <a:schemeClr val="tx1"/>
                </a:solidFill>
                <a:latin typeface="Microsoft Sans Serif" pitchFamily="34" charset="0"/>
                <a:ea typeface="ＭＳ Ｐゴシック" pitchFamily="50" charset="-128"/>
              </a:defRPr>
            </a:lvl1pPr>
            <a:lvl2pPr marL="742950" indent="-285750">
              <a:defRPr kumimoji="1" sz="2600">
                <a:solidFill>
                  <a:schemeClr val="tx1"/>
                </a:solidFill>
                <a:latin typeface="Microsoft Sans Serif" pitchFamily="34" charset="0"/>
                <a:ea typeface="ＭＳ Ｐゴシック" pitchFamily="50" charset="-128"/>
              </a:defRPr>
            </a:lvl2pPr>
            <a:lvl3pPr marL="1143000" indent="-228600">
              <a:defRPr kumimoji="1" sz="2600">
                <a:solidFill>
                  <a:schemeClr val="tx1"/>
                </a:solidFill>
                <a:latin typeface="Microsoft Sans Serif" pitchFamily="34" charset="0"/>
                <a:ea typeface="ＭＳ Ｐゴシック" pitchFamily="50" charset="-128"/>
              </a:defRPr>
            </a:lvl3pPr>
            <a:lvl4pPr marL="1600200" indent="-228600">
              <a:defRPr kumimoji="1" sz="2600">
                <a:solidFill>
                  <a:schemeClr val="tx1"/>
                </a:solidFill>
                <a:latin typeface="Microsoft Sans Serif" pitchFamily="34" charset="0"/>
                <a:ea typeface="ＭＳ Ｐゴシック" pitchFamily="50" charset="-128"/>
              </a:defRPr>
            </a:lvl4pPr>
            <a:lvl5pPr marL="2057400" indent="-228600">
              <a:defRPr kumimoji="1" sz="2600">
                <a:solidFill>
                  <a:schemeClr val="tx1"/>
                </a:solidFill>
                <a:latin typeface="Microsoft Sans Serif" pitchFamily="34" charset="0"/>
                <a:ea typeface="ＭＳ Ｐゴシック" pitchFamily="50" charset="-128"/>
              </a:defRPr>
            </a:lvl5pPr>
            <a:lvl6pPr marL="25146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6pPr>
            <a:lvl7pPr marL="29718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7pPr>
            <a:lvl8pPr marL="34290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8pPr>
            <a:lvl9pPr marL="3886200" indent="-228600" eaLnBrk="0" fontAlgn="base" hangingPunct="0">
              <a:spcBef>
                <a:spcPct val="0"/>
              </a:spcBef>
              <a:spcAft>
                <a:spcPct val="0"/>
              </a:spcAft>
              <a:defRPr kumimoji="1" sz="2600">
                <a:solidFill>
                  <a:schemeClr val="tx1"/>
                </a:solidFill>
                <a:latin typeface="Microsoft Sans Serif" pitchFamily="34" charset="0"/>
                <a:ea typeface="ＭＳ Ｐゴシック" pitchFamily="50" charset="-128"/>
              </a:defRPr>
            </a:lvl9pPr>
          </a:lstStyle>
          <a:p>
            <a:pPr algn="ctr">
              <a:defRPr/>
            </a:pPr>
            <a:r>
              <a:rPr lang="en-US" altLang="ja-JP" sz="1400">
                <a:solidFill>
                  <a:srgbClr val="757983"/>
                </a:solidFill>
                <a:latin typeface="ＭＳ Ｐゴシック" pitchFamily="50" charset="-128"/>
              </a:rPr>
              <a:t>©</a:t>
            </a:r>
            <a:r>
              <a:rPr lang="ja-JP" altLang="en-US" sz="1400">
                <a:solidFill>
                  <a:srgbClr val="757983"/>
                </a:solidFill>
                <a:latin typeface="ＭＳ Ｐゴシック" pitchFamily="50" charset="-128"/>
              </a:rPr>
              <a:t> </a:t>
            </a:r>
            <a:r>
              <a:rPr lang="en-US" altLang="ja-JP" sz="1400">
                <a:solidFill>
                  <a:srgbClr val="757983"/>
                </a:solidFill>
                <a:latin typeface="ＭＳ Ｐゴシック" pitchFamily="50" charset="-128"/>
              </a:rPr>
              <a:t>2017 Sompo Care Group  All Rights Reserved.</a:t>
            </a:r>
            <a:endParaRPr lang="ja-JP" altLang="en-US" sz="1400">
              <a:solidFill>
                <a:srgbClr val="757983"/>
              </a:solidFill>
              <a:latin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4881" r:id="rId1"/>
    <p:sldLayoutId id="2147484882" r:id="rId2"/>
    <p:sldLayoutId id="2147484883" r:id="rId3"/>
    <p:sldLayoutId id="2147484884" r:id="rId4"/>
    <p:sldLayoutId id="2147484885" r:id="rId5"/>
    <p:sldLayoutId id="2147484887" r:id="rId6"/>
  </p:sldLayoutIdLst>
  <p:txStyles>
    <p:titleStyle>
      <a:lvl1pPr algn="l" rtl="0" eaLnBrk="0" fontAlgn="base" hangingPunct="0">
        <a:spcBef>
          <a:spcPct val="0"/>
        </a:spcBef>
        <a:spcAft>
          <a:spcPct val="0"/>
        </a:spcAft>
        <a:defRPr kumimoji="1">
          <a:solidFill>
            <a:schemeClr val="tx2"/>
          </a:solidFill>
          <a:latin typeface="+mj-lt"/>
          <a:ea typeface="+mj-ea"/>
          <a:cs typeface="+mj-cs"/>
        </a:defRPr>
      </a:lvl1pPr>
      <a:lvl2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2pPr>
      <a:lvl3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3pPr>
      <a:lvl4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4pPr>
      <a:lvl5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5pPr>
      <a:lvl6pPr marL="402823"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6pPr>
      <a:lvl7pPr marL="805646"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7pPr>
      <a:lvl8pPr marL="1208469"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8pPr>
      <a:lvl9pPr marL="1611292"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9pPr>
    </p:titleStyle>
    <p:bodyStyle>
      <a:lvl1pPr marL="301877" indent="-301877" algn="l" rtl="0" eaLnBrk="0" fontAlgn="base" hangingPunct="0">
        <a:spcBef>
          <a:spcPct val="20000"/>
        </a:spcBef>
        <a:spcAft>
          <a:spcPct val="0"/>
        </a:spcAft>
        <a:defRPr kumimoji="1" sz="1754">
          <a:solidFill>
            <a:schemeClr val="tx1"/>
          </a:solidFill>
          <a:latin typeface="+mj-ea"/>
          <a:ea typeface="+mj-ea"/>
          <a:cs typeface="+mn-cs"/>
        </a:defRPr>
      </a:lvl1pPr>
      <a:lvl2pPr marL="653578" indent="-249122" algn="l" rtl="0" eaLnBrk="0" fontAlgn="base" hangingPunct="0">
        <a:spcBef>
          <a:spcPct val="20000"/>
        </a:spcBef>
        <a:spcAft>
          <a:spcPct val="0"/>
        </a:spcAft>
        <a:defRPr kumimoji="1" sz="1385">
          <a:solidFill>
            <a:schemeClr val="tx1"/>
          </a:solidFill>
          <a:latin typeface="+mn-ea"/>
          <a:ea typeface="+mn-ea"/>
        </a:defRPr>
      </a:lvl2pPr>
      <a:lvl3pPr marL="1005279" indent="-199297" algn="l" rtl="0" eaLnBrk="0" fontAlgn="base" hangingPunct="0">
        <a:spcBef>
          <a:spcPct val="20000"/>
        </a:spcBef>
        <a:spcAft>
          <a:spcPct val="0"/>
        </a:spcAft>
        <a:defRPr kumimoji="1" sz="1385">
          <a:solidFill>
            <a:schemeClr val="tx1"/>
          </a:solidFill>
          <a:latin typeface="+mn-ea"/>
          <a:ea typeface="+mn-ea"/>
        </a:defRPr>
      </a:lvl3pPr>
      <a:lvl4pPr marL="1408270" indent="-199297" algn="l" rtl="0" eaLnBrk="0" fontAlgn="base" hangingPunct="0">
        <a:spcBef>
          <a:spcPct val="20000"/>
        </a:spcBef>
        <a:spcAft>
          <a:spcPct val="0"/>
        </a:spcAft>
        <a:defRPr kumimoji="1" sz="1385">
          <a:solidFill>
            <a:schemeClr val="tx1"/>
          </a:solidFill>
          <a:latin typeface="+mn-ea"/>
          <a:ea typeface="+mn-ea"/>
        </a:defRPr>
      </a:lvl4pPr>
      <a:lvl5pPr marL="1811261" indent="-199297" algn="l" rtl="0" eaLnBrk="0" fontAlgn="base" hangingPunct="0">
        <a:spcBef>
          <a:spcPct val="20000"/>
        </a:spcBef>
        <a:spcAft>
          <a:spcPct val="0"/>
        </a:spcAft>
        <a:defRPr kumimoji="1" sz="1385">
          <a:solidFill>
            <a:schemeClr val="tx1"/>
          </a:solidFill>
          <a:latin typeface="+mn-ea"/>
          <a:ea typeface="+mn-ea"/>
        </a:defRPr>
      </a:lvl5pPr>
      <a:lvl6pPr marL="2215526" indent="-201411" algn="l" rtl="0" fontAlgn="base">
        <a:spcBef>
          <a:spcPct val="20000"/>
        </a:spcBef>
        <a:spcAft>
          <a:spcPct val="0"/>
        </a:spcAft>
        <a:defRPr kumimoji="1" sz="1108">
          <a:solidFill>
            <a:schemeClr val="tx1"/>
          </a:solidFill>
          <a:latin typeface="+mn-lt"/>
          <a:ea typeface="+mn-ea"/>
        </a:defRPr>
      </a:lvl6pPr>
      <a:lvl7pPr marL="2618349" indent="-201411" algn="l" rtl="0" fontAlgn="base">
        <a:spcBef>
          <a:spcPct val="20000"/>
        </a:spcBef>
        <a:spcAft>
          <a:spcPct val="0"/>
        </a:spcAft>
        <a:defRPr kumimoji="1" sz="1108">
          <a:solidFill>
            <a:schemeClr val="tx1"/>
          </a:solidFill>
          <a:latin typeface="+mn-lt"/>
          <a:ea typeface="+mn-ea"/>
        </a:defRPr>
      </a:lvl7pPr>
      <a:lvl8pPr marL="3021172" indent="-201411" algn="l" rtl="0" fontAlgn="base">
        <a:spcBef>
          <a:spcPct val="20000"/>
        </a:spcBef>
        <a:spcAft>
          <a:spcPct val="0"/>
        </a:spcAft>
        <a:defRPr kumimoji="1" sz="1108">
          <a:solidFill>
            <a:schemeClr val="tx1"/>
          </a:solidFill>
          <a:latin typeface="+mn-lt"/>
          <a:ea typeface="+mn-ea"/>
        </a:defRPr>
      </a:lvl8pPr>
      <a:lvl9pPr marL="3423995" indent="-201411" algn="l" rtl="0" fontAlgn="base">
        <a:spcBef>
          <a:spcPct val="20000"/>
        </a:spcBef>
        <a:spcAft>
          <a:spcPct val="0"/>
        </a:spcAft>
        <a:defRPr kumimoji="1" sz="1108">
          <a:solidFill>
            <a:schemeClr val="tx1"/>
          </a:solidFill>
          <a:latin typeface="+mn-lt"/>
          <a:ea typeface="+mn-ea"/>
        </a:defRPr>
      </a:lvl9pPr>
    </p:bodyStyle>
    <p:otherStyle>
      <a:defPPr>
        <a:defRPr lang="ja-JP"/>
      </a:defPPr>
      <a:lvl1pPr marL="0" algn="l" defTabSz="402823" rtl="0" eaLnBrk="1" latinLnBrk="0" hangingPunct="1">
        <a:defRPr kumimoji="1" sz="1662" kern="1200">
          <a:solidFill>
            <a:schemeClr val="tx1"/>
          </a:solidFill>
          <a:latin typeface="+mn-lt"/>
          <a:ea typeface="+mn-ea"/>
          <a:cs typeface="+mn-cs"/>
        </a:defRPr>
      </a:lvl1pPr>
      <a:lvl2pPr marL="402823" algn="l" defTabSz="402823" rtl="0" eaLnBrk="1" latinLnBrk="0" hangingPunct="1">
        <a:defRPr kumimoji="1" sz="1662" kern="1200">
          <a:solidFill>
            <a:schemeClr val="tx1"/>
          </a:solidFill>
          <a:latin typeface="+mn-lt"/>
          <a:ea typeface="+mn-ea"/>
          <a:cs typeface="+mn-cs"/>
        </a:defRPr>
      </a:lvl2pPr>
      <a:lvl3pPr marL="805646" algn="l" defTabSz="402823" rtl="0" eaLnBrk="1" latinLnBrk="0" hangingPunct="1">
        <a:defRPr kumimoji="1" sz="1662" kern="1200">
          <a:solidFill>
            <a:schemeClr val="tx1"/>
          </a:solidFill>
          <a:latin typeface="+mn-lt"/>
          <a:ea typeface="+mn-ea"/>
          <a:cs typeface="+mn-cs"/>
        </a:defRPr>
      </a:lvl3pPr>
      <a:lvl4pPr marL="1208469" algn="l" defTabSz="402823" rtl="0" eaLnBrk="1" latinLnBrk="0" hangingPunct="1">
        <a:defRPr kumimoji="1" sz="1662" kern="1200">
          <a:solidFill>
            <a:schemeClr val="tx1"/>
          </a:solidFill>
          <a:latin typeface="+mn-lt"/>
          <a:ea typeface="+mn-ea"/>
          <a:cs typeface="+mn-cs"/>
        </a:defRPr>
      </a:lvl4pPr>
      <a:lvl5pPr marL="1611292" algn="l" defTabSz="402823" rtl="0" eaLnBrk="1" latinLnBrk="0" hangingPunct="1">
        <a:defRPr kumimoji="1" sz="1662" kern="1200">
          <a:solidFill>
            <a:schemeClr val="tx1"/>
          </a:solidFill>
          <a:latin typeface="+mn-lt"/>
          <a:ea typeface="+mn-ea"/>
          <a:cs typeface="+mn-cs"/>
        </a:defRPr>
      </a:lvl5pPr>
      <a:lvl6pPr marL="2014115" algn="l" defTabSz="402823" rtl="0" eaLnBrk="1" latinLnBrk="0" hangingPunct="1">
        <a:defRPr kumimoji="1" sz="1662" kern="1200">
          <a:solidFill>
            <a:schemeClr val="tx1"/>
          </a:solidFill>
          <a:latin typeface="+mn-lt"/>
          <a:ea typeface="+mn-ea"/>
          <a:cs typeface="+mn-cs"/>
        </a:defRPr>
      </a:lvl6pPr>
      <a:lvl7pPr marL="2416938" algn="l" defTabSz="402823" rtl="0" eaLnBrk="1" latinLnBrk="0" hangingPunct="1">
        <a:defRPr kumimoji="1" sz="1662" kern="1200">
          <a:solidFill>
            <a:schemeClr val="tx1"/>
          </a:solidFill>
          <a:latin typeface="+mn-lt"/>
          <a:ea typeface="+mn-ea"/>
          <a:cs typeface="+mn-cs"/>
        </a:defRPr>
      </a:lvl7pPr>
      <a:lvl8pPr marL="2819760" algn="l" defTabSz="402823" rtl="0" eaLnBrk="1" latinLnBrk="0" hangingPunct="1">
        <a:defRPr kumimoji="1" sz="1662" kern="1200">
          <a:solidFill>
            <a:schemeClr val="tx1"/>
          </a:solidFill>
          <a:latin typeface="+mn-lt"/>
          <a:ea typeface="+mn-ea"/>
          <a:cs typeface="+mn-cs"/>
        </a:defRPr>
      </a:lvl8pPr>
      <a:lvl9pPr marL="3222584" algn="l" defTabSz="402823" rtl="0" eaLnBrk="1" latinLnBrk="0" hangingPunct="1">
        <a:defRPr kumimoji="1" sz="166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3" descr="\\10.142.3.77\写真専用\0012_地域連携部\販促企画課\写真・素材\02_ロゴ関連\★SOMPOケア_各種_ロゴ\SOMPOケア_ロゴ\SOMPOケア_スローガンコミュニケーション_和文B1.png"/>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3554810" y="3282950"/>
            <a:ext cx="2792942"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880" r:id="rId1"/>
  </p:sldLayoutIdLst>
  <p:txStyles>
    <p:titleStyle>
      <a:lvl1pPr algn="ctr" defTabSz="401525" rtl="0" eaLnBrk="0" fontAlgn="base" hangingPunct="0">
        <a:spcBef>
          <a:spcPct val="0"/>
        </a:spcBef>
        <a:spcAft>
          <a:spcPct val="0"/>
        </a:spcAft>
        <a:defRPr kumimoji="1" sz="3877" kern="1200">
          <a:solidFill>
            <a:schemeClr val="tx1"/>
          </a:solidFill>
          <a:latin typeface="+mj-lt"/>
          <a:ea typeface="+mj-ea"/>
          <a:cs typeface="ＭＳ Ｐゴシック" charset="-128"/>
        </a:defRPr>
      </a:lvl1pPr>
      <a:lvl2pPr algn="ctr" defTabSz="401525" rtl="0" eaLnBrk="0" fontAlgn="base" hangingPunct="0">
        <a:spcBef>
          <a:spcPct val="0"/>
        </a:spcBef>
        <a:spcAft>
          <a:spcPct val="0"/>
        </a:spcAft>
        <a:defRPr kumimoji="1" sz="3877">
          <a:solidFill>
            <a:schemeClr val="tx1"/>
          </a:solidFill>
          <a:latin typeface="Calibri" charset="0"/>
          <a:ea typeface="ＭＳ Ｐゴシック" charset="-128"/>
          <a:cs typeface="ＭＳ Ｐゴシック" charset="-128"/>
        </a:defRPr>
      </a:lvl2pPr>
      <a:lvl3pPr algn="ctr" defTabSz="401525" rtl="0" eaLnBrk="0" fontAlgn="base" hangingPunct="0">
        <a:spcBef>
          <a:spcPct val="0"/>
        </a:spcBef>
        <a:spcAft>
          <a:spcPct val="0"/>
        </a:spcAft>
        <a:defRPr kumimoji="1" sz="3877">
          <a:solidFill>
            <a:schemeClr val="tx1"/>
          </a:solidFill>
          <a:latin typeface="Calibri" charset="0"/>
          <a:ea typeface="ＭＳ Ｐゴシック" charset="-128"/>
          <a:cs typeface="ＭＳ Ｐゴシック" charset="-128"/>
        </a:defRPr>
      </a:lvl3pPr>
      <a:lvl4pPr algn="ctr" defTabSz="401525" rtl="0" eaLnBrk="0" fontAlgn="base" hangingPunct="0">
        <a:spcBef>
          <a:spcPct val="0"/>
        </a:spcBef>
        <a:spcAft>
          <a:spcPct val="0"/>
        </a:spcAft>
        <a:defRPr kumimoji="1" sz="3877">
          <a:solidFill>
            <a:schemeClr val="tx1"/>
          </a:solidFill>
          <a:latin typeface="Calibri" charset="0"/>
          <a:ea typeface="ＭＳ Ｐゴシック" charset="-128"/>
          <a:cs typeface="ＭＳ Ｐゴシック" charset="-128"/>
        </a:defRPr>
      </a:lvl4pPr>
      <a:lvl5pPr algn="ctr" defTabSz="401525" rtl="0" eaLnBrk="0" fontAlgn="base" hangingPunct="0">
        <a:spcBef>
          <a:spcPct val="0"/>
        </a:spcBef>
        <a:spcAft>
          <a:spcPct val="0"/>
        </a:spcAft>
        <a:defRPr kumimoji="1" sz="3877">
          <a:solidFill>
            <a:schemeClr val="tx1"/>
          </a:solidFill>
          <a:latin typeface="Calibri" charset="0"/>
          <a:ea typeface="ＭＳ Ｐゴシック" charset="-128"/>
          <a:cs typeface="ＭＳ Ｐゴシック" charset="-128"/>
        </a:defRPr>
      </a:lvl5pPr>
      <a:lvl6pPr marL="402773" algn="ctr" defTabSz="402773" rtl="0" fontAlgn="base">
        <a:spcBef>
          <a:spcPct val="0"/>
        </a:spcBef>
        <a:spcAft>
          <a:spcPct val="0"/>
        </a:spcAft>
        <a:defRPr kumimoji="1" sz="3877">
          <a:solidFill>
            <a:schemeClr val="tx1"/>
          </a:solidFill>
          <a:latin typeface="Calibri" charset="0"/>
          <a:ea typeface="ＭＳ Ｐゴシック" charset="-128"/>
          <a:cs typeface="ＭＳ Ｐゴシック" charset="-128"/>
        </a:defRPr>
      </a:lvl6pPr>
      <a:lvl7pPr marL="805546" algn="ctr" defTabSz="402773" rtl="0" fontAlgn="base">
        <a:spcBef>
          <a:spcPct val="0"/>
        </a:spcBef>
        <a:spcAft>
          <a:spcPct val="0"/>
        </a:spcAft>
        <a:defRPr kumimoji="1" sz="3877">
          <a:solidFill>
            <a:schemeClr val="tx1"/>
          </a:solidFill>
          <a:latin typeface="Calibri" charset="0"/>
          <a:ea typeface="ＭＳ Ｐゴシック" charset="-128"/>
          <a:cs typeface="ＭＳ Ｐゴシック" charset="-128"/>
        </a:defRPr>
      </a:lvl7pPr>
      <a:lvl8pPr marL="1208319" algn="ctr" defTabSz="402773" rtl="0" fontAlgn="base">
        <a:spcBef>
          <a:spcPct val="0"/>
        </a:spcBef>
        <a:spcAft>
          <a:spcPct val="0"/>
        </a:spcAft>
        <a:defRPr kumimoji="1" sz="3877">
          <a:solidFill>
            <a:schemeClr val="tx1"/>
          </a:solidFill>
          <a:latin typeface="Calibri" charset="0"/>
          <a:ea typeface="ＭＳ Ｐゴシック" charset="-128"/>
          <a:cs typeface="ＭＳ Ｐゴシック" charset="-128"/>
        </a:defRPr>
      </a:lvl8pPr>
      <a:lvl9pPr marL="1611093" algn="ctr" defTabSz="402773" rtl="0" fontAlgn="base">
        <a:spcBef>
          <a:spcPct val="0"/>
        </a:spcBef>
        <a:spcAft>
          <a:spcPct val="0"/>
        </a:spcAft>
        <a:defRPr kumimoji="1" sz="3877">
          <a:solidFill>
            <a:schemeClr val="tx1"/>
          </a:solidFill>
          <a:latin typeface="Calibri" charset="0"/>
          <a:ea typeface="ＭＳ Ｐゴシック" charset="-128"/>
          <a:cs typeface="ＭＳ Ｐゴシック" charset="-128"/>
        </a:defRPr>
      </a:lvl9pPr>
    </p:titleStyle>
    <p:bodyStyle>
      <a:lvl1pPr marL="300412" indent="-300412" algn="l" defTabSz="401525" rtl="0" eaLnBrk="0" fontAlgn="base" hangingPunct="0">
        <a:spcBef>
          <a:spcPct val="20000"/>
        </a:spcBef>
        <a:spcAft>
          <a:spcPct val="0"/>
        </a:spcAft>
        <a:buFont typeface="Arial" panose="020B0604020202020204" pitchFamily="34" charset="0"/>
        <a:buChar char="•"/>
        <a:defRPr kumimoji="1" sz="2862" kern="1200">
          <a:solidFill>
            <a:schemeClr val="tx1"/>
          </a:solidFill>
          <a:latin typeface="+mn-lt"/>
          <a:ea typeface="+mn-ea"/>
          <a:cs typeface="ＭＳ Ｐゴシック" charset="-128"/>
        </a:defRPr>
      </a:lvl1pPr>
      <a:lvl2pPr marL="653578" indent="-249122" algn="l" defTabSz="401525"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005279" indent="-199297" algn="l" defTabSz="401525" rtl="0" eaLnBrk="0" fontAlgn="base" hangingPunct="0">
        <a:spcBef>
          <a:spcPct val="20000"/>
        </a:spcBef>
        <a:spcAft>
          <a:spcPct val="0"/>
        </a:spcAft>
        <a:buFont typeface="Arial" panose="020B0604020202020204" pitchFamily="34" charset="0"/>
        <a:buChar char="•"/>
        <a:defRPr kumimoji="1" sz="2123" kern="1200">
          <a:solidFill>
            <a:schemeClr val="tx1"/>
          </a:solidFill>
          <a:latin typeface="+mn-lt"/>
          <a:ea typeface="+mn-ea"/>
          <a:cs typeface="+mn-cs"/>
        </a:defRPr>
      </a:lvl3pPr>
      <a:lvl4pPr marL="1408270" indent="-199297" algn="l" defTabSz="401525" rtl="0" eaLnBrk="0" fontAlgn="base" hangingPunct="0">
        <a:spcBef>
          <a:spcPct val="20000"/>
        </a:spcBef>
        <a:spcAft>
          <a:spcPct val="0"/>
        </a:spcAft>
        <a:buFont typeface="Arial" panose="020B0604020202020204" pitchFamily="34" charset="0"/>
        <a:buChar char="–"/>
        <a:defRPr kumimoji="1" sz="1754" kern="1200">
          <a:solidFill>
            <a:schemeClr val="tx1"/>
          </a:solidFill>
          <a:latin typeface="+mn-lt"/>
          <a:ea typeface="+mn-ea"/>
          <a:cs typeface="+mn-cs"/>
        </a:defRPr>
      </a:lvl4pPr>
      <a:lvl5pPr marL="1809796" indent="-199297" algn="l" defTabSz="401525" rtl="0" eaLnBrk="0" fontAlgn="base" hangingPunct="0">
        <a:spcBef>
          <a:spcPct val="20000"/>
        </a:spcBef>
        <a:spcAft>
          <a:spcPct val="0"/>
        </a:spcAft>
        <a:buFont typeface="Arial" panose="020B0604020202020204" pitchFamily="34" charset="0"/>
        <a:buChar char="»"/>
        <a:defRPr kumimoji="1" sz="1754" kern="1200">
          <a:solidFill>
            <a:schemeClr val="tx1"/>
          </a:solidFill>
          <a:latin typeface="+mn-lt"/>
          <a:ea typeface="+mn-ea"/>
          <a:cs typeface="+mn-cs"/>
        </a:defRPr>
      </a:lvl5pPr>
      <a:lvl6pPr marL="2215252" indent="-201386" algn="l" defTabSz="402773" rtl="0" eaLnBrk="1" latinLnBrk="0" hangingPunct="1">
        <a:spcBef>
          <a:spcPct val="20000"/>
        </a:spcBef>
        <a:buFont typeface="Arial"/>
        <a:buChar char="•"/>
        <a:defRPr kumimoji="1" sz="1754" kern="1200">
          <a:solidFill>
            <a:schemeClr val="tx1"/>
          </a:solidFill>
          <a:latin typeface="+mn-lt"/>
          <a:ea typeface="+mn-ea"/>
          <a:cs typeface="+mn-cs"/>
        </a:defRPr>
      </a:lvl6pPr>
      <a:lvl7pPr marL="2618026" indent="-201386" algn="l" defTabSz="402773" rtl="0" eaLnBrk="1" latinLnBrk="0" hangingPunct="1">
        <a:spcBef>
          <a:spcPct val="20000"/>
        </a:spcBef>
        <a:buFont typeface="Arial"/>
        <a:buChar char="•"/>
        <a:defRPr kumimoji="1" sz="1754" kern="1200">
          <a:solidFill>
            <a:schemeClr val="tx1"/>
          </a:solidFill>
          <a:latin typeface="+mn-lt"/>
          <a:ea typeface="+mn-ea"/>
          <a:cs typeface="+mn-cs"/>
        </a:defRPr>
      </a:lvl7pPr>
      <a:lvl8pPr marL="3020798" indent="-201386" algn="l" defTabSz="402773" rtl="0" eaLnBrk="1" latinLnBrk="0" hangingPunct="1">
        <a:spcBef>
          <a:spcPct val="20000"/>
        </a:spcBef>
        <a:buFont typeface="Arial"/>
        <a:buChar char="•"/>
        <a:defRPr kumimoji="1" sz="1754" kern="1200">
          <a:solidFill>
            <a:schemeClr val="tx1"/>
          </a:solidFill>
          <a:latin typeface="+mn-lt"/>
          <a:ea typeface="+mn-ea"/>
          <a:cs typeface="+mn-cs"/>
        </a:defRPr>
      </a:lvl8pPr>
      <a:lvl9pPr marL="3423572" indent="-201386" algn="l" defTabSz="402773" rtl="0" eaLnBrk="1" latinLnBrk="0" hangingPunct="1">
        <a:spcBef>
          <a:spcPct val="20000"/>
        </a:spcBef>
        <a:buFont typeface="Arial"/>
        <a:buChar char="•"/>
        <a:defRPr kumimoji="1" sz="1754" kern="1200">
          <a:solidFill>
            <a:schemeClr val="tx1"/>
          </a:solidFill>
          <a:latin typeface="+mn-lt"/>
          <a:ea typeface="+mn-ea"/>
          <a:cs typeface="+mn-cs"/>
        </a:defRPr>
      </a:lvl9pPr>
    </p:bodyStyle>
    <p:otherStyle>
      <a:defPPr>
        <a:defRPr lang="ja-JP"/>
      </a:defPPr>
      <a:lvl1pPr marL="0" algn="l" defTabSz="402773" rtl="0" eaLnBrk="1" latinLnBrk="0" hangingPunct="1">
        <a:defRPr kumimoji="1" sz="1662" kern="1200">
          <a:solidFill>
            <a:schemeClr val="tx1"/>
          </a:solidFill>
          <a:latin typeface="+mn-lt"/>
          <a:ea typeface="+mn-ea"/>
          <a:cs typeface="+mn-cs"/>
        </a:defRPr>
      </a:lvl1pPr>
      <a:lvl2pPr marL="402773" algn="l" defTabSz="402773" rtl="0" eaLnBrk="1" latinLnBrk="0" hangingPunct="1">
        <a:defRPr kumimoji="1" sz="1662" kern="1200">
          <a:solidFill>
            <a:schemeClr val="tx1"/>
          </a:solidFill>
          <a:latin typeface="+mn-lt"/>
          <a:ea typeface="+mn-ea"/>
          <a:cs typeface="+mn-cs"/>
        </a:defRPr>
      </a:lvl2pPr>
      <a:lvl3pPr marL="805546" algn="l" defTabSz="402773" rtl="0" eaLnBrk="1" latinLnBrk="0" hangingPunct="1">
        <a:defRPr kumimoji="1" sz="1662" kern="1200">
          <a:solidFill>
            <a:schemeClr val="tx1"/>
          </a:solidFill>
          <a:latin typeface="+mn-lt"/>
          <a:ea typeface="+mn-ea"/>
          <a:cs typeface="+mn-cs"/>
        </a:defRPr>
      </a:lvl3pPr>
      <a:lvl4pPr marL="1208319" algn="l" defTabSz="402773" rtl="0" eaLnBrk="1" latinLnBrk="0" hangingPunct="1">
        <a:defRPr kumimoji="1" sz="1662" kern="1200">
          <a:solidFill>
            <a:schemeClr val="tx1"/>
          </a:solidFill>
          <a:latin typeface="+mn-lt"/>
          <a:ea typeface="+mn-ea"/>
          <a:cs typeface="+mn-cs"/>
        </a:defRPr>
      </a:lvl4pPr>
      <a:lvl5pPr marL="1611093" algn="l" defTabSz="402773" rtl="0" eaLnBrk="1" latinLnBrk="0" hangingPunct="1">
        <a:defRPr kumimoji="1" sz="1662" kern="1200">
          <a:solidFill>
            <a:schemeClr val="tx1"/>
          </a:solidFill>
          <a:latin typeface="+mn-lt"/>
          <a:ea typeface="+mn-ea"/>
          <a:cs typeface="+mn-cs"/>
        </a:defRPr>
      </a:lvl5pPr>
      <a:lvl6pPr marL="2013865" algn="l" defTabSz="402773" rtl="0" eaLnBrk="1" latinLnBrk="0" hangingPunct="1">
        <a:defRPr kumimoji="1" sz="1662" kern="1200">
          <a:solidFill>
            <a:schemeClr val="tx1"/>
          </a:solidFill>
          <a:latin typeface="+mn-lt"/>
          <a:ea typeface="+mn-ea"/>
          <a:cs typeface="+mn-cs"/>
        </a:defRPr>
      </a:lvl6pPr>
      <a:lvl7pPr marL="2416639" algn="l" defTabSz="402773" rtl="0" eaLnBrk="1" latinLnBrk="0" hangingPunct="1">
        <a:defRPr kumimoji="1" sz="1662" kern="1200">
          <a:solidFill>
            <a:schemeClr val="tx1"/>
          </a:solidFill>
          <a:latin typeface="+mn-lt"/>
          <a:ea typeface="+mn-ea"/>
          <a:cs typeface="+mn-cs"/>
        </a:defRPr>
      </a:lvl7pPr>
      <a:lvl8pPr marL="2819411" algn="l" defTabSz="402773" rtl="0" eaLnBrk="1" latinLnBrk="0" hangingPunct="1">
        <a:defRPr kumimoji="1" sz="1662" kern="1200">
          <a:solidFill>
            <a:schemeClr val="tx1"/>
          </a:solidFill>
          <a:latin typeface="+mn-lt"/>
          <a:ea typeface="+mn-ea"/>
          <a:cs typeface="+mn-cs"/>
        </a:defRPr>
      </a:lvl8pPr>
      <a:lvl9pPr marL="3222185" algn="l" defTabSz="402773" rtl="0" eaLnBrk="1" latinLnBrk="0" hangingPunct="1">
        <a:defRPr kumimoji="1" sz="166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5.png"/><Relationship Id="rId7" Type="http://schemas.openxmlformats.org/officeDocument/2006/relationships/image" Target="../media/image30.png"/><Relationship Id="rId12" Type="http://schemas.openxmlformats.org/officeDocument/2006/relationships/image" Target="../media/image10.jpeg"/><Relationship Id="rId2" Type="http://schemas.openxmlformats.org/officeDocument/2006/relationships/notesSlide" Target="../notesSlides/notesSlide1.xml"/><Relationship Id="rId16" Type="http://schemas.openxmlformats.org/officeDocument/2006/relationships/image" Target="../media/image13.jpeg"/><Relationship Id="rId1" Type="http://schemas.openxmlformats.org/officeDocument/2006/relationships/slideLayout" Target="../slideLayouts/slideLayout6.xml"/><Relationship Id="rId6" Type="http://schemas.openxmlformats.org/officeDocument/2006/relationships/customXml" Target="../ink/ink2.xml"/><Relationship Id="rId11" Type="http://schemas.openxmlformats.org/officeDocument/2006/relationships/image" Target="../media/image9.jpeg"/><Relationship Id="rId5" Type="http://schemas.openxmlformats.org/officeDocument/2006/relationships/image" Target="../media/image29.png"/><Relationship Id="rId15" Type="http://schemas.microsoft.com/office/2007/relationships/hdphoto" Target="../media/hdphoto1.wdp"/><Relationship Id="rId10" Type="http://schemas.openxmlformats.org/officeDocument/2006/relationships/image" Target="../media/image8.jpeg"/><Relationship Id="rId4" Type="http://schemas.openxmlformats.org/officeDocument/2006/relationships/customXml" Target="../ink/ink1.xml"/><Relationship Id="rId9" Type="http://schemas.openxmlformats.org/officeDocument/2006/relationships/image" Target="../media/image7.jpe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image" Target="../media/image6.png"/><Relationship Id="rId7" Type="http://schemas.openxmlformats.org/officeDocument/2006/relationships/image" Target="../media/image16.emf"/><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15.emf"/><Relationship Id="rId5" Type="http://schemas.openxmlformats.org/officeDocument/2006/relationships/package" Target="../embeddings/Microsoft_Excel_Worksheet.xlsx"/><Relationship Id="rId4" Type="http://schemas.openxmlformats.org/officeDocument/2006/relationships/image" Target="../media/image14.emf"/></Relationships>
</file>

<file path=ppt/slides/_rels/slide3.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hyperlink" Target="mailto:info@corislive.com" TargetMode="External"/><Relationship Id="rId7" Type="http://schemas.openxmlformats.org/officeDocument/2006/relationships/image" Target="../media/image19.jpe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hyperlink" Target="https://youtu.be/Qqix91NG1As" TargetMode="External"/><Relationship Id="rId5" Type="http://schemas.openxmlformats.org/officeDocument/2006/relationships/image" Target="../media/image18.jpeg"/><Relationship Id="rId4" Type="http://schemas.openxmlformats.org/officeDocument/2006/relationships/image" Target="../media/image6.png"/><Relationship Id="rId9" Type="http://schemas.openxmlformats.org/officeDocument/2006/relationships/image" Target="../media/image2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タイトル 1">
            <a:extLst>
              <a:ext uri="{FF2B5EF4-FFF2-40B4-BE49-F238E27FC236}">
                <a16:creationId xmlns:a16="http://schemas.microsoft.com/office/drawing/2014/main" id="{CC1E0B50-CC91-FFBE-4788-04E9EDAF682F}"/>
              </a:ext>
            </a:extLst>
          </p:cNvPr>
          <p:cNvSpPr txBox="1">
            <a:spLocks/>
          </p:cNvSpPr>
          <p:nvPr/>
        </p:nvSpPr>
        <p:spPr bwMode="auto">
          <a:xfrm>
            <a:off x="89264" y="774324"/>
            <a:ext cx="4850737" cy="5963092"/>
          </a:xfrm>
          <a:prstGeom prst="rect">
            <a:avLst/>
          </a:prstGeom>
          <a:solidFill>
            <a:srgbClr val="F8D1DC"/>
          </a:solidFill>
          <a:ln w="9525">
            <a:noFill/>
          </a:ln>
        </p:spPr>
        <p:txBody>
          <a:bodyPr vert="horz" wrap="square" lIns="0" tIns="0" rIns="0" bIns="0" numCol="1" anchor="t" anchorCtr="0" compatLnSpc="1">
            <a:prstTxWarp prst="textNoShape">
              <a:avLst/>
            </a:prstTxWarp>
          </a:bodyPr>
          <a:lstStyle>
            <a:defPPr>
              <a:defRPr lang="ja-JP"/>
            </a:defPPr>
            <a:lvl1pPr eaLnBrk="0" fontAlgn="t" hangingPunct="0">
              <a:defRPr sz="1400" b="0" kern="0">
                <a:latin typeface="メイリオ"/>
                <a:ea typeface="メイリオ"/>
                <a:cs typeface="+mj-cs"/>
              </a:defRPr>
            </a:lvl1pPr>
            <a:lvl2pPr eaLnBrk="0" hangingPunct="0">
              <a:defRPr>
                <a:solidFill>
                  <a:schemeClr val="tx2"/>
                </a:solidFill>
                <a:latin typeface="ＭＳ Ｐゴシック" charset="-128"/>
                <a:ea typeface="ＭＳ Ｐゴシック" charset="-128"/>
                <a:cs typeface="ＭＳ Ｐゴシック" charset="-128"/>
              </a:defRPr>
            </a:lvl2pPr>
            <a:lvl3pPr eaLnBrk="0" hangingPunct="0">
              <a:defRPr>
                <a:solidFill>
                  <a:schemeClr val="tx2"/>
                </a:solidFill>
                <a:latin typeface="ＭＳ Ｐゴシック" charset="-128"/>
                <a:ea typeface="ＭＳ Ｐゴシック" charset="-128"/>
                <a:cs typeface="ＭＳ Ｐゴシック" charset="-128"/>
              </a:defRPr>
            </a:lvl3pPr>
            <a:lvl4pPr eaLnBrk="0" hangingPunct="0">
              <a:defRPr>
                <a:solidFill>
                  <a:schemeClr val="tx2"/>
                </a:solidFill>
                <a:latin typeface="ＭＳ Ｐゴシック" charset="-128"/>
                <a:ea typeface="ＭＳ Ｐゴシック" charset="-128"/>
                <a:cs typeface="ＭＳ Ｐゴシック" charset="-128"/>
              </a:defRPr>
            </a:lvl4pPr>
            <a:lvl5pPr eaLnBrk="0" hangingPunct="0">
              <a:defRPr>
                <a:solidFill>
                  <a:schemeClr val="tx2"/>
                </a:solidFill>
                <a:latin typeface="ＭＳ Ｐゴシック" charset="-128"/>
                <a:ea typeface="ＭＳ Ｐゴシック" charset="-128"/>
                <a:cs typeface="ＭＳ Ｐゴシック" charset="-128"/>
              </a:defRPr>
            </a:lvl5pPr>
            <a:lvl6pPr marL="436381" fontAlgn="base">
              <a:spcBef>
                <a:spcPct val="0"/>
              </a:spcBef>
              <a:spcAft>
                <a:spcPct val="0"/>
              </a:spcAft>
              <a:defRPr>
                <a:solidFill>
                  <a:schemeClr val="tx2"/>
                </a:solidFill>
                <a:latin typeface="ＭＳ Ｐゴシック" charset="-128"/>
                <a:ea typeface="ＭＳ Ｐゴシック" charset="-128"/>
                <a:cs typeface="ＭＳ Ｐゴシック" charset="-128"/>
              </a:defRPr>
            </a:lvl6pPr>
            <a:lvl7pPr marL="872761" fontAlgn="base">
              <a:spcBef>
                <a:spcPct val="0"/>
              </a:spcBef>
              <a:spcAft>
                <a:spcPct val="0"/>
              </a:spcAft>
              <a:defRPr>
                <a:solidFill>
                  <a:schemeClr val="tx2"/>
                </a:solidFill>
                <a:latin typeface="ＭＳ Ｐゴシック" charset="-128"/>
                <a:ea typeface="ＭＳ Ｐゴシック" charset="-128"/>
                <a:cs typeface="ＭＳ Ｐゴシック" charset="-128"/>
              </a:defRPr>
            </a:lvl7pPr>
            <a:lvl8pPr marL="1309142" fontAlgn="base">
              <a:spcBef>
                <a:spcPct val="0"/>
              </a:spcBef>
              <a:spcAft>
                <a:spcPct val="0"/>
              </a:spcAft>
              <a:defRPr>
                <a:solidFill>
                  <a:schemeClr val="tx2"/>
                </a:solidFill>
                <a:latin typeface="ＭＳ Ｐゴシック" charset="-128"/>
                <a:ea typeface="ＭＳ Ｐゴシック" charset="-128"/>
                <a:cs typeface="ＭＳ Ｐゴシック" charset="-128"/>
              </a:defRPr>
            </a:lvl8pPr>
            <a:lvl9pPr marL="1745523" fontAlgn="base">
              <a:spcBef>
                <a:spcPct val="0"/>
              </a:spcBef>
              <a:spcAft>
                <a:spcPct val="0"/>
              </a:spcAft>
              <a:defRPr>
                <a:solidFill>
                  <a:schemeClr val="tx2"/>
                </a:solidFill>
                <a:latin typeface="ＭＳ Ｐゴシック" charset="-128"/>
                <a:ea typeface="ＭＳ Ｐゴシック" charset="-128"/>
                <a:cs typeface="ＭＳ Ｐゴシック" charset="-128"/>
              </a:defRPr>
            </a:lvl9pPr>
          </a:lstStyle>
          <a:p>
            <a:endParaRPr lang="ja-JP" altLang="en-US" sz="1200"/>
          </a:p>
        </p:txBody>
      </p:sp>
      <p:sp>
        <p:nvSpPr>
          <p:cNvPr id="31" name="正方形/長方形 30">
            <a:extLst>
              <a:ext uri="{FF2B5EF4-FFF2-40B4-BE49-F238E27FC236}">
                <a16:creationId xmlns:a16="http://schemas.microsoft.com/office/drawing/2014/main" id="{CD7B877F-CDF4-BC8A-4B9D-41B015EEDD23}"/>
              </a:ext>
            </a:extLst>
          </p:cNvPr>
          <p:cNvSpPr/>
          <p:nvPr/>
        </p:nvSpPr>
        <p:spPr bwMode="auto">
          <a:xfrm>
            <a:off x="187240" y="1464290"/>
            <a:ext cx="2633532" cy="3145164"/>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Microsoft Sans Serif" charset="-52"/>
              <a:ea typeface="ＭＳ Ｐゴシック" charset="-128"/>
              <a:cs typeface="ＭＳ Ｐゴシック" charset="-128"/>
            </a:endParaRPr>
          </a:p>
        </p:txBody>
      </p:sp>
      <p:cxnSp>
        <p:nvCxnSpPr>
          <p:cNvPr id="28" name="直線コネクタ 27">
            <a:extLst>
              <a:ext uri="{FF2B5EF4-FFF2-40B4-BE49-F238E27FC236}">
                <a16:creationId xmlns:a16="http://schemas.microsoft.com/office/drawing/2014/main" id="{EC4B6392-46AF-E2C6-3FCE-82A92672D371}"/>
              </a:ext>
            </a:extLst>
          </p:cNvPr>
          <p:cNvCxnSpPr/>
          <p:nvPr/>
        </p:nvCxnSpPr>
        <p:spPr bwMode="auto">
          <a:xfrm>
            <a:off x="5039946" y="6545133"/>
            <a:ext cx="4483100" cy="0"/>
          </a:xfrm>
          <a:prstGeom prst="line">
            <a:avLst/>
          </a:prstGeom>
          <a:solidFill>
            <a:schemeClr val="accent1"/>
          </a:solidFill>
          <a:ln w="12700" cap="flat" cmpd="sng" algn="ctr">
            <a:solidFill>
              <a:schemeClr val="tx1">
                <a:lumMod val="75000"/>
                <a:lumOff val="25000"/>
              </a:schemeClr>
            </a:solidFill>
            <a:prstDash val="solid"/>
            <a:round/>
            <a:headEnd type="none" w="med" len="med"/>
            <a:tailEnd type="none" w="med" len="med"/>
          </a:ln>
          <a:effectLst/>
        </p:spPr>
      </p:cxnSp>
      <p:cxnSp>
        <p:nvCxnSpPr>
          <p:cNvPr id="29" name="直線コネクタ 28">
            <a:extLst>
              <a:ext uri="{FF2B5EF4-FFF2-40B4-BE49-F238E27FC236}">
                <a16:creationId xmlns:a16="http://schemas.microsoft.com/office/drawing/2014/main" id="{86252EE6-D4C4-2FFE-F39C-12273661DF30}"/>
              </a:ext>
            </a:extLst>
          </p:cNvPr>
          <p:cNvCxnSpPr/>
          <p:nvPr/>
        </p:nvCxnSpPr>
        <p:spPr bwMode="auto">
          <a:xfrm>
            <a:off x="5039946" y="5828456"/>
            <a:ext cx="4483100" cy="0"/>
          </a:xfrm>
          <a:prstGeom prst="line">
            <a:avLst/>
          </a:prstGeom>
          <a:solidFill>
            <a:schemeClr val="accent1"/>
          </a:solidFill>
          <a:ln w="12700" cap="flat" cmpd="sng" algn="ctr">
            <a:solidFill>
              <a:schemeClr val="tx1">
                <a:lumMod val="75000"/>
                <a:lumOff val="25000"/>
              </a:schemeClr>
            </a:solidFill>
            <a:prstDash val="solid"/>
            <a:round/>
            <a:headEnd type="none" w="med" len="med"/>
            <a:tailEnd type="none" w="med" len="med"/>
          </a:ln>
          <a:effectLst/>
        </p:spPr>
      </p:cxnSp>
      <p:sp>
        <p:nvSpPr>
          <p:cNvPr id="15" name="タイトル 1">
            <a:extLst>
              <a:ext uri="{FF2B5EF4-FFF2-40B4-BE49-F238E27FC236}">
                <a16:creationId xmlns:a16="http://schemas.microsoft.com/office/drawing/2014/main" id="{B33399BF-C186-D963-9A0D-F63034EE75EF}"/>
              </a:ext>
            </a:extLst>
          </p:cNvPr>
          <p:cNvSpPr txBox="1">
            <a:spLocks/>
          </p:cNvSpPr>
          <p:nvPr/>
        </p:nvSpPr>
        <p:spPr bwMode="auto">
          <a:xfrm>
            <a:off x="177228" y="1114253"/>
            <a:ext cx="4520828" cy="128928"/>
          </a:xfrm>
          <a:prstGeom prst="rect">
            <a:avLst/>
          </a:prstGeom>
          <a:solidFill>
            <a:srgbClr val="F8D1DC"/>
          </a:solidFill>
          <a:ln w="9525">
            <a:noFill/>
          </a:ln>
        </p:spPr>
        <p:txBody>
          <a:bodyPr vert="horz" wrap="square" lIns="0" tIns="0" rIns="0" bIns="0" numCol="1" anchor="t" anchorCtr="0" compatLnSpc="1">
            <a:prstTxWarp prst="textNoShape">
              <a:avLst/>
            </a:prstTxWarp>
          </a:bodyPr>
          <a:lstStyle>
            <a:defPPr>
              <a:defRPr lang="ja-JP"/>
            </a:defPPr>
            <a:lvl1pPr eaLnBrk="0" fontAlgn="t" hangingPunct="0">
              <a:defRPr sz="1400" b="0" kern="0">
                <a:latin typeface="メイリオ"/>
                <a:ea typeface="メイリオ"/>
                <a:cs typeface="+mj-cs"/>
              </a:defRPr>
            </a:lvl1pPr>
            <a:lvl2pPr eaLnBrk="0" hangingPunct="0">
              <a:defRPr>
                <a:solidFill>
                  <a:schemeClr val="tx2"/>
                </a:solidFill>
                <a:latin typeface="ＭＳ Ｐゴシック" charset="-128"/>
                <a:ea typeface="ＭＳ Ｐゴシック" charset="-128"/>
                <a:cs typeface="ＭＳ Ｐゴシック" charset="-128"/>
              </a:defRPr>
            </a:lvl2pPr>
            <a:lvl3pPr eaLnBrk="0" hangingPunct="0">
              <a:defRPr>
                <a:solidFill>
                  <a:schemeClr val="tx2"/>
                </a:solidFill>
                <a:latin typeface="ＭＳ Ｐゴシック" charset="-128"/>
                <a:ea typeface="ＭＳ Ｐゴシック" charset="-128"/>
                <a:cs typeface="ＭＳ Ｐゴシック" charset="-128"/>
              </a:defRPr>
            </a:lvl3pPr>
            <a:lvl4pPr eaLnBrk="0" hangingPunct="0">
              <a:defRPr>
                <a:solidFill>
                  <a:schemeClr val="tx2"/>
                </a:solidFill>
                <a:latin typeface="ＭＳ Ｐゴシック" charset="-128"/>
                <a:ea typeface="ＭＳ Ｐゴシック" charset="-128"/>
                <a:cs typeface="ＭＳ Ｐゴシック" charset="-128"/>
              </a:defRPr>
            </a:lvl4pPr>
            <a:lvl5pPr eaLnBrk="0" hangingPunct="0">
              <a:defRPr>
                <a:solidFill>
                  <a:schemeClr val="tx2"/>
                </a:solidFill>
                <a:latin typeface="ＭＳ Ｐゴシック" charset="-128"/>
                <a:ea typeface="ＭＳ Ｐゴシック" charset="-128"/>
                <a:cs typeface="ＭＳ Ｐゴシック" charset="-128"/>
              </a:defRPr>
            </a:lvl5pPr>
            <a:lvl6pPr marL="436381" fontAlgn="base">
              <a:spcBef>
                <a:spcPct val="0"/>
              </a:spcBef>
              <a:spcAft>
                <a:spcPct val="0"/>
              </a:spcAft>
              <a:defRPr>
                <a:solidFill>
                  <a:schemeClr val="tx2"/>
                </a:solidFill>
                <a:latin typeface="ＭＳ Ｐゴシック" charset="-128"/>
                <a:ea typeface="ＭＳ Ｐゴシック" charset="-128"/>
                <a:cs typeface="ＭＳ Ｐゴシック" charset="-128"/>
              </a:defRPr>
            </a:lvl6pPr>
            <a:lvl7pPr marL="872761" fontAlgn="base">
              <a:spcBef>
                <a:spcPct val="0"/>
              </a:spcBef>
              <a:spcAft>
                <a:spcPct val="0"/>
              </a:spcAft>
              <a:defRPr>
                <a:solidFill>
                  <a:schemeClr val="tx2"/>
                </a:solidFill>
                <a:latin typeface="ＭＳ Ｐゴシック" charset="-128"/>
                <a:ea typeface="ＭＳ Ｐゴシック" charset="-128"/>
                <a:cs typeface="ＭＳ Ｐゴシック" charset="-128"/>
              </a:defRPr>
            </a:lvl7pPr>
            <a:lvl8pPr marL="1309142" fontAlgn="base">
              <a:spcBef>
                <a:spcPct val="0"/>
              </a:spcBef>
              <a:spcAft>
                <a:spcPct val="0"/>
              </a:spcAft>
              <a:defRPr>
                <a:solidFill>
                  <a:schemeClr val="tx2"/>
                </a:solidFill>
                <a:latin typeface="ＭＳ Ｐゴシック" charset="-128"/>
                <a:ea typeface="ＭＳ Ｐゴシック" charset="-128"/>
                <a:cs typeface="ＭＳ Ｐゴシック" charset="-128"/>
              </a:defRPr>
            </a:lvl8pPr>
            <a:lvl9pPr marL="1745523" fontAlgn="base">
              <a:spcBef>
                <a:spcPct val="0"/>
              </a:spcBef>
              <a:spcAft>
                <a:spcPct val="0"/>
              </a:spcAft>
              <a:defRPr>
                <a:solidFill>
                  <a:schemeClr val="tx2"/>
                </a:solidFill>
                <a:latin typeface="ＭＳ Ｐゴシック" charset="-128"/>
                <a:ea typeface="ＭＳ Ｐゴシック" charset="-128"/>
                <a:cs typeface="ＭＳ Ｐゴシック" charset="-128"/>
              </a:defRPr>
            </a:lvl9pPr>
          </a:lstStyle>
          <a:p>
            <a:endParaRPr lang="ja-JP" altLang="en-US" sz="1200">
              <a:solidFill>
                <a:srgbClr val="CCFFCC"/>
              </a:solidFill>
            </a:endParaRPr>
          </a:p>
        </p:txBody>
      </p:sp>
      <p:sp>
        <p:nvSpPr>
          <p:cNvPr id="16" name="タイトル 1">
            <a:extLst>
              <a:ext uri="{FF2B5EF4-FFF2-40B4-BE49-F238E27FC236}">
                <a16:creationId xmlns:a16="http://schemas.microsoft.com/office/drawing/2014/main" id="{8EF0F6F6-4DFB-05B8-A5F7-530AFBC542AE}"/>
              </a:ext>
            </a:extLst>
          </p:cNvPr>
          <p:cNvSpPr txBox="1">
            <a:spLocks/>
          </p:cNvSpPr>
          <p:nvPr/>
        </p:nvSpPr>
        <p:spPr bwMode="auto">
          <a:xfrm>
            <a:off x="187240" y="832751"/>
            <a:ext cx="4676775" cy="540969"/>
          </a:xfrm>
          <a:prstGeom prst="rect">
            <a:avLst/>
          </a:prstGeom>
          <a:noFill/>
          <a:ln w="9525">
            <a:noFill/>
          </a:ln>
        </p:spPr>
        <p:txBody>
          <a:bodyPr vert="horz" wrap="square" lIns="0" tIns="0" rIns="0" bIns="0" numCol="1" anchor="ctr" anchorCtr="0" compatLnSpc="1">
            <a:prstTxWarp prst="textNoShape">
              <a:avLst/>
            </a:prstTxWarp>
          </a:bodyPr>
          <a:lstStyle>
            <a:defPPr>
              <a:defRPr lang="ja-JP"/>
            </a:defPPr>
            <a:lvl1pPr eaLnBrk="0" fontAlgn="t" hangingPunct="0">
              <a:defRPr sz="1400" b="0" kern="0">
                <a:latin typeface="メイリオ"/>
                <a:ea typeface="メイリオ"/>
                <a:cs typeface="+mj-cs"/>
              </a:defRPr>
            </a:lvl1pPr>
            <a:lvl2pPr eaLnBrk="0" hangingPunct="0">
              <a:defRPr>
                <a:solidFill>
                  <a:schemeClr val="tx2"/>
                </a:solidFill>
                <a:latin typeface="ＭＳ Ｐゴシック" charset="-128"/>
                <a:ea typeface="ＭＳ Ｐゴシック" charset="-128"/>
                <a:cs typeface="ＭＳ Ｐゴシック" charset="-128"/>
              </a:defRPr>
            </a:lvl2pPr>
            <a:lvl3pPr eaLnBrk="0" hangingPunct="0">
              <a:defRPr>
                <a:solidFill>
                  <a:schemeClr val="tx2"/>
                </a:solidFill>
                <a:latin typeface="ＭＳ Ｐゴシック" charset="-128"/>
                <a:ea typeface="ＭＳ Ｐゴシック" charset="-128"/>
                <a:cs typeface="ＭＳ Ｐゴシック" charset="-128"/>
              </a:defRPr>
            </a:lvl3pPr>
            <a:lvl4pPr eaLnBrk="0" hangingPunct="0">
              <a:defRPr>
                <a:solidFill>
                  <a:schemeClr val="tx2"/>
                </a:solidFill>
                <a:latin typeface="ＭＳ Ｐゴシック" charset="-128"/>
                <a:ea typeface="ＭＳ Ｐゴシック" charset="-128"/>
                <a:cs typeface="ＭＳ Ｐゴシック" charset="-128"/>
              </a:defRPr>
            </a:lvl4pPr>
            <a:lvl5pPr eaLnBrk="0" hangingPunct="0">
              <a:defRPr>
                <a:solidFill>
                  <a:schemeClr val="tx2"/>
                </a:solidFill>
                <a:latin typeface="ＭＳ Ｐゴシック" charset="-128"/>
                <a:ea typeface="ＭＳ Ｐゴシック" charset="-128"/>
                <a:cs typeface="ＭＳ Ｐゴシック" charset="-128"/>
              </a:defRPr>
            </a:lvl5pPr>
            <a:lvl6pPr marL="436381" fontAlgn="base">
              <a:spcBef>
                <a:spcPct val="0"/>
              </a:spcBef>
              <a:spcAft>
                <a:spcPct val="0"/>
              </a:spcAft>
              <a:defRPr>
                <a:solidFill>
                  <a:schemeClr val="tx2"/>
                </a:solidFill>
                <a:latin typeface="ＭＳ Ｐゴシック" charset="-128"/>
                <a:ea typeface="ＭＳ Ｐゴシック" charset="-128"/>
                <a:cs typeface="ＭＳ Ｐゴシック" charset="-128"/>
              </a:defRPr>
            </a:lvl6pPr>
            <a:lvl7pPr marL="872761" fontAlgn="base">
              <a:spcBef>
                <a:spcPct val="0"/>
              </a:spcBef>
              <a:spcAft>
                <a:spcPct val="0"/>
              </a:spcAft>
              <a:defRPr>
                <a:solidFill>
                  <a:schemeClr val="tx2"/>
                </a:solidFill>
                <a:latin typeface="ＭＳ Ｐゴシック" charset="-128"/>
                <a:ea typeface="ＭＳ Ｐゴシック" charset="-128"/>
                <a:cs typeface="ＭＳ Ｐゴシック" charset="-128"/>
              </a:defRPr>
            </a:lvl7pPr>
            <a:lvl8pPr marL="1309142" fontAlgn="base">
              <a:spcBef>
                <a:spcPct val="0"/>
              </a:spcBef>
              <a:spcAft>
                <a:spcPct val="0"/>
              </a:spcAft>
              <a:defRPr>
                <a:solidFill>
                  <a:schemeClr val="tx2"/>
                </a:solidFill>
                <a:latin typeface="ＭＳ Ｐゴシック" charset="-128"/>
                <a:ea typeface="ＭＳ Ｐゴシック" charset="-128"/>
                <a:cs typeface="ＭＳ Ｐゴシック" charset="-128"/>
              </a:defRPr>
            </a:lvl8pPr>
            <a:lvl9pPr marL="1745523" fontAlgn="base">
              <a:spcBef>
                <a:spcPct val="0"/>
              </a:spcBef>
              <a:spcAft>
                <a:spcPct val="0"/>
              </a:spcAft>
              <a:defRPr>
                <a:solidFill>
                  <a:schemeClr val="tx2"/>
                </a:solidFill>
                <a:latin typeface="ＭＳ Ｐゴシック" charset="-128"/>
                <a:ea typeface="ＭＳ Ｐゴシック" charset="-128"/>
                <a:cs typeface="ＭＳ Ｐゴシック" charset="-128"/>
              </a:defRPr>
            </a:lvl9pPr>
          </a:lstStyle>
          <a:p>
            <a:pPr algn="ctr" defTabSz="838200">
              <a:lnSpc>
                <a:spcPts val="1440"/>
              </a:lnSpc>
              <a:spcBef>
                <a:spcPts val="600"/>
              </a:spcBef>
              <a:tabLst>
                <a:tab pos="714375" algn="l"/>
                <a:tab pos="1162050" algn="l"/>
                <a:tab pos="1738313" algn="l"/>
                <a:tab pos="2514600" algn="l"/>
              </a:tabLst>
            </a:pPr>
            <a:r>
              <a:rPr lang="ja-JP" altLang="en-US" sz="1600" b="1" spc="120">
                <a:latin typeface="BIZ UDPゴシック" panose="020B0400000000000000" pitchFamily="50" charset="-128"/>
                <a:ea typeface="BIZ UDPゴシック" panose="020B0400000000000000" pitchFamily="50" charset="-128"/>
              </a:rPr>
              <a:t>フラワーハンドメイド</a:t>
            </a:r>
          </a:p>
          <a:p>
            <a:pPr algn="ctr" defTabSz="838200">
              <a:lnSpc>
                <a:spcPts val="1440"/>
              </a:lnSpc>
              <a:spcBef>
                <a:spcPts val="600"/>
              </a:spcBef>
              <a:tabLst>
                <a:tab pos="714375" algn="l"/>
                <a:tab pos="1162050" algn="l"/>
                <a:tab pos="1738313" algn="l"/>
                <a:tab pos="2514600" algn="l"/>
              </a:tabLst>
            </a:pPr>
            <a:r>
              <a:rPr lang="ja-JP" altLang="en-US" sz="1600" b="1" spc="120">
                <a:latin typeface="BIZ UDPゴシック" panose="020B0400000000000000" pitchFamily="50" charset="-128"/>
                <a:ea typeface="BIZ UDPゴシック" panose="020B0400000000000000" pitchFamily="50" charset="-128"/>
              </a:rPr>
              <a:t>「あじさいのウォールデコ」</a:t>
            </a:r>
            <a:endParaRPr lang="en-US" altLang="ja-JP" sz="1600" b="1" spc="120">
              <a:latin typeface="BIZ UDPゴシック" panose="020B0400000000000000" pitchFamily="50" charset="-128"/>
              <a:ea typeface="BIZ UDPゴシック" panose="020B0400000000000000" pitchFamily="50" charset="-128"/>
            </a:endParaRPr>
          </a:p>
        </p:txBody>
      </p:sp>
      <p:sp>
        <p:nvSpPr>
          <p:cNvPr id="17" name="タイトル 1">
            <a:extLst>
              <a:ext uri="{FF2B5EF4-FFF2-40B4-BE49-F238E27FC236}">
                <a16:creationId xmlns:a16="http://schemas.microsoft.com/office/drawing/2014/main" id="{DD941847-A03B-3AE2-D29A-FB5387651AF7}"/>
              </a:ext>
            </a:extLst>
          </p:cNvPr>
          <p:cNvSpPr txBox="1">
            <a:spLocks/>
          </p:cNvSpPr>
          <p:nvPr/>
        </p:nvSpPr>
        <p:spPr bwMode="auto">
          <a:xfrm>
            <a:off x="3102649" y="1369759"/>
            <a:ext cx="2320002" cy="230242"/>
          </a:xfrm>
          <a:prstGeom prst="rect">
            <a:avLst/>
          </a:prstGeom>
          <a:noFill/>
          <a:ln w="9525">
            <a:noFill/>
          </a:ln>
        </p:spPr>
        <p:txBody>
          <a:bodyPr vert="horz" wrap="square" lIns="0" tIns="0" rIns="0" bIns="0" numCol="1" anchor="ctr" anchorCtr="0" compatLnSpc="1">
            <a:prstTxWarp prst="textNoShape">
              <a:avLst/>
            </a:prstTxWarp>
          </a:bodyPr>
          <a:lstStyle>
            <a:defPPr>
              <a:defRPr lang="ja-JP"/>
            </a:defPPr>
            <a:lvl1pPr eaLnBrk="0" fontAlgn="t" hangingPunct="0">
              <a:defRPr sz="1400" b="0" kern="0">
                <a:latin typeface="メイリオ"/>
                <a:ea typeface="メイリオ"/>
                <a:cs typeface="+mj-cs"/>
              </a:defRPr>
            </a:lvl1pPr>
            <a:lvl2pPr eaLnBrk="0" hangingPunct="0">
              <a:defRPr>
                <a:solidFill>
                  <a:schemeClr val="tx2"/>
                </a:solidFill>
                <a:latin typeface="ＭＳ Ｐゴシック" charset="-128"/>
                <a:ea typeface="ＭＳ Ｐゴシック" charset="-128"/>
                <a:cs typeface="ＭＳ Ｐゴシック" charset="-128"/>
              </a:defRPr>
            </a:lvl2pPr>
            <a:lvl3pPr eaLnBrk="0" hangingPunct="0">
              <a:defRPr>
                <a:solidFill>
                  <a:schemeClr val="tx2"/>
                </a:solidFill>
                <a:latin typeface="ＭＳ Ｐゴシック" charset="-128"/>
                <a:ea typeface="ＭＳ Ｐゴシック" charset="-128"/>
                <a:cs typeface="ＭＳ Ｐゴシック" charset="-128"/>
              </a:defRPr>
            </a:lvl3pPr>
            <a:lvl4pPr eaLnBrk="0" hangingPunct="0">
              <a:defRPr>
                <a:solidFill>
                  <a:schemeClr val="tx2"/>
                </a:solidFill>
                <a:latin typeface="ＭＳ Ｐゴシック" charset="-128"/>
                <a:ea typeface="ＭＳ Ｐゴシック" charset="-128"/>
                <a:cs typeface="ＭＳ Ｐゴシック" charset="-128"/>
              </a:defRPr>
            </a:lvl4pPr>
            <a:lvl5pPr eaLnBrk="0" hangingPunct="0">
              <a:defRPr>
                <a:solidFill>
                  <a:schemeClr val="tx2"/>
                </a:solidFill>
                <a:latin typeface="ＭＳ Ｐゴシック" charset="-128"/>
                <a:ea typeface="ＭＳ Ｐゴシック" charset="-128"/>
                <a:cs typeface="ＭＳ Ｐゴシック" charset="-128"/>
              </a:defRPr>
            </a:lvl5pPr>
            <a:lvl6pPr marL="436381" fontAlgn="base">
              <a:spcBef>
                <a:spcPct val="0"/>
              </a:spcBef>
              <a:spcAft>
                <a:spcPct val="0"/>
              </a:spcAft>
              <a:defRPr>
                <a:solidFill>
                  <a:schemeClr val="tx2"/>
                </a:solidFill>
                <a:latin typeface="ＭＳ Ｐゴシック" charset="-128"/>
                <a:ea typeface="ＭＳ Ｐゴシック" charset="-128"/>
                <a:cs typeface="ＭＳ Ｐゴシック" charset="-128"/>
              </a:defRPr>
            </a:lvl6pPr>
            <a:lvl7pPr marL="872761" fontAlgn="base">
              <a:spcBef>
                <a:spcPct val="0"/>
              </a:spcBef>
              <a:spcAft>
                <a:spcPct val="0"/>
              </a:spcAft>
              <a:defRPr>
                <a:solidFill>
                  <a:schemeClr val="tx2"/>
                </a:solidFill>
                <a:latin typeface="ＭＳ Ｐゴシック" charset="-128"/>
                <a:ea typeface="ＭＳ Ｐゴシック" charset="-128"/>
                <a:cs typeface="ＭＳ Ｐゴシック" charset="-128"/>
              </a:defRPr>
            </a:lvl7pPr>
            <a:lvl8pPr marL="1309142" fontAlgn="base">
              <a:spcBef>
                <a:spcPct val="0"/>
              </a:spcBef>
              <a:spcAft>
                <a:spcPct val="0"/>
              </a:spcAft>
              <a:defRPr>
                <a:solidFill>
                  <a:schemeClr val="tx2"/>
                </a:solidFill>
                <a:latin typeface="ＭＳ Ｐゴシック" charset="-128"/>
                <a:ea typeface="ＭＳ Ｐゴシック" charset="-128"/>
                <a:cs typeface="ＭＳ Ｐゴシック" charset="-128"/>
              </a:defRPr>
            </a:lvl8pPr>
            <a:lvl9pPr marL="1745523" fontAlgn="base">
              <a:spcBef>
                <a:spcPct val="0"/>
              </a:spcBef>
              <a:spcAft>
                <a:spcPct val="0"/>
              </a:spcAft>
              <a:defRPr>
                <a:solidFill>
                  <a:schemeClr val="tx2"/>
                </a:solidFill>
                <a:latin typeface="ＭＳ Ｐゴシック" charset="-128"/>
                <a:ea typeface="ＭＳ Ｐゴシック" charset="-128"/>
                <a:cs typeface="ＭＳ Ｐゴシック" charset="-128"/>
              </a:defRPr>
            </a:lvl9pPr>
          </a:lstStyle>
          <a:p>
            <a:pPr algn="ctr" defTabSz="838200">
              <a:lnSpc>
                <a:spcPts val="1440"/>
              </a:lnSpc>
              <a:spcBef>
                <a:spcPts val="600"/>
              </a:spcBef>
              <a:tabLst>
                <a:tab pos="714375" algn="l"/>
                <a:tab pos="1162050" algn="l"/>
                <a:tab pos="1738313" algn="l"/>
                <a:tab pos="2514600" algn="l"/>
              </a:tabLst>
            </a:pPr>
            <a:r>
              <a:rPr lang="en-US" altLang="ja-JP" sz="1100" b="1" spc="120">
                <a:solidFill>
                  <a:srgbClr val="FF0000"/>
                </a:solidFill>
                <a:latin typeface="BIZ UDPゴシック" panose="020B0400000000000000" pitchFamily="50" charset="-128"/>
                <a:ea typeface="BIZ UDPゴシック" panose="020B0400000000000000" pitchFamily="50" charset="-128"/>
              </a:rPr>
              <a:t>※</a:t>
            </a:r>
            <a:r>
              <a:rPr lang="ja-JP" altLang="en-US" sz="1100" b="1" spc="120">
                <a:solidFill>
                  <a:srgbClr val="FF0000"/>
                </a:solidFill>
                <a:latin typeface="BIZ UDPゴシック" panose="020B0400000000000000" pitchFamily="50" charset="-128"/>
                <a:ea typeface="BIZ UDPゴシック" panose="020B0400000000000000" pitchFamily="50" charset="-128"/>
              </a:rPr>
              <a:t>有料コンテンツ</a:t>
            </a:r>
            <a:endParaRPr lang="en-US" altLang="ja-JP" sz="1100" b="1" spc="120">
              <a:solidFill>
                <a:srgbClr val="FF0000"/>
              </a:solidFill>
              <a:latin typeface="BIZ UDPゴシック" panose="020B0400000000000000" pitchFamily="50" charset="-128"/>
              <a:ea typeface="BIZ UDPゴシック" panose="020B0400000000000000" pitchFamily="50" charset="-128"/>
            </a:endParaRPr>
          </a:p>
        </p:txBody>
      </p:sp>
      <p:sp>
        <p:nvSpPr>
          <p:cNvPr id="30" name="テキスト ボックス 29">
            <a:extLst>
              <a:ext uri="{FF2B5EF4-FFF2-40B4-BE49-F238E27FC236}">
                <a16:creationId xmlns:a16="http://schemas.microsoft.com/office/drawing/2014/main" id="{A92F1B18-1098-6AA4-EDEA-201732FE8B0B}"/>
              </a:ext>
            </a:extLst>
          </p:cNvPr>
          <p:cNvSpPr txBox="1"/>
          <p:nvPr/>
        </p:nvSpPr>
        <p:spPr>
          <a:xfrm>
            <a:off x="4912886" y="3219320"/>
            <a:ext cx="4656992" cy="2708434"/>
          </a:xfrm>
          <a:prstGeom prst="rect">
            <a:avLst/>
          </a:prstGeom>
          <a:noFill/>
          <a:ln>
            <a:noFill/>
          </a:ln>
        </p:spPr>
        <p:txBody>
          <a:bodyPr wrap="square">
            <a:spAutoFit/>
          </a:bodyPr>
          <a:lstStyle>
            <a:defPPr>
              <a:defRPr lang="ja-JP"/>
            </a:defPPr>
            <a:lvl1pPr>
              <a:defRPr sz="1400">
                <a:latin typeface="BIZ UDPゴシック" panose="020B0400000000000000" pitchFamily="50" charset="-128"/>
                <a:ea typeface="BIZ UDPゴシック" panose="020B0400000000000000" pitchFamily="50" charset="-128"/>
              </a:defRPr>
            </a:lvl1pPr>
          </a:lstStyle>
          <a:p>
            <a:r>
              <a:rPr lang="ja-JP" altLang="en-US" sz="1100">
                <a:latin typeface="BIZ UDPゴシック" panose="020B0400000000000000" pitchFamily="50" charset="-128"/>
                <a:ea typeface="BIZ UDPゴシック" panose="020B0400000000000000" pitchFamily="50" charset="-128"/>
              </a:rPr>
              <a:t>　＊スポンジや絵の具・筆、壁掛け紐など必要なものは付属しております</a:t>
            </a:r>
            <a:endParaRPr lang="en-US" altLang="ja-JP" sz="1100">
              <a:latin typeface="BIZ UDPゴシック" panose="020B0400000000000000" pitchFamily="50" charset="-128"/>
              <a:ea typeface="BIZ UDPゴシック" panose="020B0400000000000000" pitchFamily="50" charset="-128"/>
            </a:endParaRPr>
          </a:p>
          <a:p>
            <a:endParaRPr lang="en-US" altLang="ja-JP" sz="1100"/>
          </a:p>
          <a:p>
            <a:r>
              <a:rPr lang="ja-JP" altLang="en-US" sz="1100"/>
              <a:t>　＊パズルのように組み立てる脳トレ要素も</a:t>
            </a:r>
            <a:endParaRPr lang="en-US" altLang="ja-JP" sz="1100"/>
          </a:p>
          <a:p>
            <a:r>
              <a:rPr lang="ja-JP" altLang="en-US" sz="1100"/>
              <a:t>　　</a:t>
            </a:r>
            <a:endParaRPr lang="en-US" altLang="ja-JP" sz="1100"/>
          </a:p>
          <a:p>
            <a:endParaRPr lang="en-US" altLang="ja-JP" sz="1100"/>
          </a:p>
          <a:p>
            <a:endParaRPr lang="en-US" altLang="ja-JP" sz="1100"/>
          </a:p>
          <a:p>
            <a:endParaRPr lang="en-US" altLang="ja-JP" sz="1100"/>
          </a:p>
          <a:p>
            <a:endParaRPr lang="en-US" altLang="ja-JP" sz="1100"/>
          </a:p>
          <a:p>
            <a:endParaRPr lang="en-US" altLang="ja-JP" sz="1100"/>
          </a:p>
          <a:p>
            <a:pPr>
              <a:lnSpc>
                <a:spcPts val="1200"/>
              </a:lnSpc>
              <a:spcBef>
                <a:spcPts val="600"/>
              </a:spcBef>
            </a:pPr>
            <a:r>
              <a:rPr lang="ja-JP" altLang="en-US" sz="1100" b="1">
                <a:solidFill>
                  <a:srgbClr val="FEE7EF"/>
                </a:solidFill>
                <a:latin typeface="BIZ UDPゴシック" panose="020B0400000000000000" pitchFamily="50" charset="-128"/>
                <a:ea typeface="BIZ UDPゴシック" panose="020B0400000000000000" pitchFamily="50" charset="-128"/>
              </a:rPr>
              <a:t>▮</a:t>
            </a:r>
            <a:r>
              <a:rPr lang="ja-JP" altLang="en-US" sz="1100" b="1">
                <a:latin typeface="BIZ UDPゴシック" panose="020B0400000000000000" pitchFamily="50" charset="-128"/>
                <a:ea typeface="BIZ UDPゴシック" panose="020B0400000000000000" pitchFamily="50" charset="-128"/>
              </a:rPr>
              <a:t>担当</a:t>
            </a:r>
            <a:endParaRPr lang="en-US" altLang="ja-JP" sz="1100" b="1">
              <a:latin typeface="BIZ UDPゴシック" panose="020B0400000000000000" pitchFamily="50" charset="-128"/>
              <a:ea typeface="BIZ UDPゴシック" panose="020B0400000000000000" pitchFamily="50" charset="-128"/>
            </a:endParaRPr>
          </a:p>
          <a:p>
            <a:pPr>
              <a:lnSpc>
                <a:spcPts val="1200"/>
              </a:lnSpc>
              <a:spcBef>
                <a:spcPts val="600"/>
              </a:spcBef>
            </a:pPr>
            <a:r>
              <a:rPr lang="ja-JP" altLang="en-US" sz="1100">
                <a:latin typeface="BIZ UDPゴシック" panose="020B0400000000000000" pitchFamily="50" charset="-128"/>
                <a:ea typeface="BIZ UDPゴシック" panose="020B0400000000000000" pitchFamily="50" charset="-128"/>
              </a:rPr>
              <a:t>　フラワーハンドメイド作家　こうへい</a:t>
            </a:r>
            <a:endParaRPr lang="en-US" altLang="ja-JP" sz="1100">
              <a:latin typeface="BIZ UDPゴシック" panose="020B0400000000000000" pitchFamily="50" charset="-128"/>
              <a:ea typeface="BIZ UDPゴシック" panose="020B0400000000000000" pitchFamily="50" charset="-128"/>
            </a:endParaRPr>
          </a:p>
          <a:p>
            <a:pPr>
              <a:lnSpc>
                <a:spcPts val="1200"/>
              </a:lnSpc>
              <a:spcBef>
                <a:spcPts val="600"/>
              </a:spcBef>
            </a:pPr>
            <a:r>
              <a:rPr lang="ja-JP" altLang="en-US" sz="1100">
                <a:latin typeface="BIZ UDPゴシック" panose="020B0400000000000000" pitchFamily="50" charset="-128"/>
                <a:ea typeface="BIZ UDPゴシック" panose="020B0400000000000000" pitchFamily="50" charset="-128"/>
              </a:rPr>
              <a:t>　中野のお花屋さん「クックラ」のハンドメイドワークショップ</a:t>
            </a:r>
            <a:endParaRPr lang="en-US" altLang="ja-JP" sz="1100">
              <a:latin typeface="BIZ UDPゴシック" panose="020B0400000000000000" pitchFamily="50" charset="-128"/>
              <a:ea typeface="BIZ UDPゴシック" panose="020B0400000000000000" pitchFamily="50" charset="-128"/>
            </a:endParaRPr>
          </a:p>
          <a:p>
            <a:pPr>
              <a:lnSpc>
                <a:spcPts val="1200"/>
              </a:lnSpc>
              <a:spcBef>
                <a:spcPts val="600"/>
              </a:spcBef>
            </a:pPr>
            <a:r>
              <a:rPr lang="ja-JP" altLang="en-US" sz="1100">
                <a:latin typeface="BIZ UDPゴシック" panose="020B0400000000000000" pitchFamily="50" charset="-128"/>
                <a:ea typeface="BIZ UDPゴシック" panose="020B0400000000000000" pitchFamily="50" charset="-128"/>
              </a:rPr>
              <a:t>　優しい笑顔と明るい話し方で季節のお花をみなさまにご紹介☆</a:t>
            </a:r>
          </a:p>
          <a:p>
            <a:endParaRPr lang="en-US" altLang="ja-JP" sz="1100"/>
          </a:p>
        </p:txBody>
      </p:sp>
      <p:sp>
        <p:nvSpPr>
          <p:cNvPr id="41" name="テキスト ボックス 40">
            <a:extLst>
              <a:ext uri="{FF2B5EF4-FFF2-40B4-BE49-F238E27FC236}">
                <a16:creationId xmlns:a16="http://schemas.microsoft.com/office/drawing/2014/main" id="{40FBA78F-A48A-11A9-AA82-4F40F668285E}"/>
              </a:ext>
            </a:extLst>
          </p:cNvPr>
          <p:cNvSpPr txBox="1"/>
          <p:nvPr/>
        </p:nvSpPr>
        <p:spPr>
          <a:xfrm>
            <a:off x="4960941" y="681669"/>
            <a:ext cx="4782806" cy="938719"/>
          </a:xfrm>
          <a:prstGeom prst="rect">
            <a:avLst/>
          </a:prstGeom>
          <a:noFill/>
        </p:spPr>
        <p:txBody>
          <a:bodyPr wrap="square">
            <a:spAutoFit/>
          </a:bodyPr>
          <a:lstStyle/>
          <a:p>
            <a:r>
              <a:rPr lang="ja-JP" altLang="en-US" sz="1100" b="1">
                <a:solidFill>
                  <a:srgbClr val="FEE7EF"/>
                </a:solidFill>
                <a:latin typeface="BIZ UDPゴシック" panose="020B0400000000000000" pitchFamily="50" charset="-128"/>
                <a:ea typeface="BIZ UDPゴシック" panose="020B0400000000000000" pitchFamily="50" charset="-128"/>
              </a:rPr>
              <a:t>▮</a:t>
            </a:r>
            <a:r>
              <a:rPr lang="ja-JP" altLang="en-US" sz="1100">
                <a:latin typeface="BIZ UDPゴシック" panose="020B0400000000000000" pitchFamily="50" charset="-128"/>
                <a:ea typeface="BIZ UDPゴシック" panose="020B0400000000000000" pitchFamily="50" charset="-128"/>
              </a:rPr>
              <a:t>特徴</a:t>
            </a:r>
            <a:endParaRPr lang="en-US" altLang="ja-JP" sz="1100">
              <a:latin typeface="BIZ UDPゴシック" panose="020B0400000000000000" pitchFamily="50" charset="-128"/>
              <a:ea typeface="BIZ UDPゴシック" panose="020B0400000000000000" pitchFamily="50" charset="-128"/>
            </a:endParaRPr>
          </a:p>
          <a:p>
            <a:r>
              <a:rPr lang="ja-JP" altLang="en-US" sz="1100">
                <a:latin typeface="BIZ UDPゴシック" panose="020B0400000000000000" pitchFamily="50" charset="-128"/>
                <a:ea typeface="BIZ UDPゴシック" panose="020B0400000000000000" pitchFamily="50" charset="-128"/>
              </a:rPr>
              <a:t>　 ＊ポンポンスタンプするだけで模様が描けます</a:t>
            </a:r>
            <a:endParaRPr lang="en-US" altLang="ja-JP" sz="1100">
              <a:latin typeface="BIZ UDPゴシック" panose="020B0400000000000000" pitchFamily="50" charset="-128"/>
              <a:ea typeface="BIZ UDPゴシック" panose="020B0400000000000000" pitchFamily="50" charset="-128"/>
            </a:endParaRPr>
          </a:p>
          <a:p>
            <a:r>
              <a:rPr lang="ja-JP" altLang="en-US" sz="1100">
                <a:latin typeface="BIZ UDPゴシック" panose="020B0400000000000000" pitchFamily="50" charset="-128"/>
                <a:ea typeface="BIZ UDPゴシック" panose="020B0400000000000000" pitchFamily="50" charset="-128"/>
              </a:rPr>
              <a:t>　　　トールペイントで用いる技法を皆さまでもできるよう</a:t>
            </a:r>
            <a:endParaRPr lang="en-US" altLang="ja-JP" sz="1100">
              <a:latin typeface="BIZ UDPゴシック" panose="020B0400000000000000" pitchFamily="50" charset="-128"/>
              <a:ea typeface="BIZ UDPゴシック" panose="020B0400000000000000" pitchFamily="50" charset="-128"/>
            </a:endParaRPr>
          </a:p>
          <a:p>
            <a:r>
              <a:rPr lang="ja-JP" altLang="en-US" sz="1100">
                <a:latin typeface="BIZ UDPゴシック" panose="020B0400000000000000" pitchFamily="50" charset="-128"/>
                <a:ea typeface="BIZ UDPゴシック" panose="020B0400000000000000" pitchFamily="50" charset="-128"/>
              </a:rPr>
              <a:t>　　　手順を簡単にし、ゆっくりレクチャーします</a:t>
            </a:r>
            <a:endParaRPr lang="en-US" altLang="ja-JP" sz="1100">
              <a:latin typeface="BIZ UDPゴシック" panose="020B0400000000000000" pitchFamily="50" charset="-128"/>
              <a:ea typeface="BIZ UDPゴシック" panose="020B0400000000000000" pitchFamily="50" charset="-128"/>
            </a:endParaRPr>
          </a:p>
          <a:p>
            <a:r>
              <a:rPr lang="ja-JP" altLang="en-US" sz="1100">
                <a:latin typeface="BIZ UDPゴシック" panose="020B0400000000000000" pitchFamily="50" charset="-128"/>
                <a:ea typeface="BIZ UDPゴシック" panose="020B0400000000000000" pitchFamily="50" charset="-128"/>
              </a:rPr>
              <a:t>　　　</a:t>
            </a:r>
            <a:endParaRPr lang="ja-JP" altLang="en-US" sz="1100"/>
          </a:p>
        </p:txBody>
      </p:sp>
      <p:sp>
        <p:nvSpPr>
          <p:cNvPr id="46" name="テキスト ボックス 45">
            <a:extLst>
              <a:ext uri="{FF2B5EF4-FFF2-40B4-BE49-F238E27FC236}">
                <a16:creationId xmlns:a16="http://schemas.microsoft.com/office/drawing/2014/main" id="{267E4E28-7060-A6E1-0EC5-E0D583033EE5}"/>
              </a:ext>
            </a:extLst>
          </p:cNvPr>
          <p:cNvSpPr txBox="1"/>
          <p:nvPr/>
        </p:nvSpPr>
        <p:spPr>
          <a:xfrm>
            <a:off x="89264" y="4644535"/>
            <a:ext cx="4676774" cy="2092881"/>
          </a:xfrm>
          <a:prstGeom prst="rect">
            <a:avLst/>
          </a:prstGeom>
          <a:noFill/>
        </p:spPr>
        <p:txBody>
          <a:bodyPr wrap="square">
            <a:spAutoFit/>
          </a:bodyPr>
          <a:lstStyle/>
          <a:p>
            <a:pPr>
              <a:lnSpc>
                <a:spcPts val="1200"/>
              </a:lnSpc>
              <a:spcBef>
                <a:spcPts val="600"/>
              </a:spcBef>
            </a:pPr>
            <a:r>
              <a:rPr lang="ja-JP" altLang="en-US" sz="1100" b="1">
                <a:solidFill>
                  <a:srgbClr val="FEE7EF"/>
                </a:solidFill>
                <a:latin typeface="BIZ UDPゴシック" panose="020B0400000000000000" pitchFamily="50" charset="-128"/>
                <a:ea typeface="BIZ UDPゴシック" panose="020B0400000000000000" pitchFamily="50" charset="-128"/>
              </a:rPr>
              <a:t>▮</a:t>
            </a:r>
            <a:r>
              <a:rPr lang="ja-JP" altLang="en-US" sz="1100" b="1">
                <a:latin typeface="BIZ UDPゴシック" panose="020B0400000000000000" pitchFamily="50" charset="-128"/>
                <a:ea typeface="BIZ UDPゴシック" panose="020B0400000000000000" pitchFamily="50" charset="-128"/>
              </a:rPr>
              <a:t>開催</a:t>
            </a:r>
            <a:r>
              <a:rPr lang="ja-JP" altLang="en-US" sz="1100">
                <a:latin typeface="BIZ UDPゴシック" panose="020B0400000000000000" pitchFamily="50" charset="-128"/>
                <a:ea typeface="BIZ UDPゴシック" panose="020B0400000000000000" pitchFamily="50" charset="-128"/>
              </a:rPr>
              <a:t>日時</a:t>
            </a:r>
            <a:endParaRPr lang="en-US" altLang="ja-JP" sz="1100" b="1">
              <a:latin typeface="BIZ UDPゴシック" panose="020B0400000000000000" pitchFamily="50" charset="-128"/>
              <a:ea typeface="BIZ UDPゴシック" panose="020B0400000000000000" pitchFamily="50" charset="-128"/>
            </a:endParaRPr>
          </a:p>
          <a:p>
            <a:pPr defTabSz="838200">
              <a:lnSpc>
                <a:spcPts val="1200"/>
              </a:lnSpc>
              <a:spcBef>
                <a:spcPts val="600"/>
              </a:spcBef>
              <a:tabLst>
                <a:tab pos="714375" algn="l"/>
                <a:tab pos="1162050" algn="l"/>
                <a:tab pos="1738313" algn="l"/>
                <a:tab pos="2514600" algn="l"/>
              </a:tabLst>
            </a:pPr>
            <a:r>
              <a:rPr lang="ja-JP" altLang="en-US" sz="1100">
                <a:latin typeface="BIZ UDPゴシック" panose="020B0400000000000000" pitchFamily="50" charset="-128"/>
                <a:ea typeface="BIZ UDPゴシック" panose="020B0400000000000000" pitchFamily="50" charset="-128"/>
              </a:rPr>
              <a:t>　５月２４日</a:t>
            </a:r>
            <a:r>
              <a:rPr lang="en-US" altLang="ja-JP" sz="1100">
                <a:latin typeface="BIZ UDPゴシック" panose="020B0400000000000000" pitchFamily="50" charset="-128"/>
                <a:ea typeface="BIZ UDPゴシック" panose="020B0400000000000000" pitchFamily="50" charset="-128"/>
              </a:rPr>
              <a:t>(</a:t>
            </a:r>
            <a:r>
              <a:rPr lang="ja-JP" altLang="en-US" sz="1100">
                <a:latin typeface="BIZ UDPゴシック" panose="020B0400000000000000" pitchFamily="50" charset="-128"/>
                <a:ea typeface="BIZ UDPゴシック" panose="020B0400000000000000" pitchFamily="50" charset="-128"/>
              </a:rPr>
              <a:t>水</a:t>
            </a:r>
            <a:r>
              <a:rPr lang="en-US" altLang="ja-JP" sz="1100">
                <a:latin typeface="BIZ UDPゴシック" panose="020B0400000000000000" pitchFamily="50" charset="-128"/>
                <a:ea typeface="BIZ UDPゴシック" panose="020B0400000000000000" pitchFamily="50" charset="-128"/>
              </a:rPr>
              <a:t>) </a:t>
            </a:r>
            <a:r>
              <a:rPr lang="ja-JP" altLang="en-US" sz="1100">
                <a:latin typeface="BIZ UDPゴシック" panose="020B0400000000000000" pitchFamily="50" charset="-128"/>
                <a:ea typeface="BIZ UDPゴシック" panose="020B0400000000000000" pitchFamily="50" charset="-128"/>
              </a:rPr>
              <a:t>　</a:t>
            </a:r>
            <a:r>
              <a:rPr lang="ja-JP" altLang="en-US" sz="1100">
                <a:solidFill>
                  <a:srgbClr val="FF0000"/>
                </a:solidFill>
                <a:latin typeface="BIZ UDPゴシック" panose="020B0400000000000000" pitchFamily="50" charset="-128"/>
                <a:ea typeface="BIZ UDPゴシック" panose="020B0400000000000000" pitchFamily="50" charset="-128"/>
              </a:rPr>
              <a:t>申込締切 ５月１０日（水）</a:t>
            </a:r>
            <a:endParaRPr lang="en-US" altLang="ja-JP" sz="1100">
              <a:solidFill>
                <a:srgbClr val="FF0000"/>
              </a:solidFill>
              <a:latin typeface="BIZ UDPゴシック" panose="020B0400000000000000" pitchFamily="50" charset="-128"/>
              <a:ea typeface="BIZ UDPゴシック" panose="020B0400000000000000" pitchFamily="50" charset="-128"/>
            </a:endParaRPr>
          </a:p>
          <a:p>
            <a:pPr defTabSz="838200">
              <a:lnSpc>
                <a:spcPts val="1200"/>
              </a:lnSpc>
              <a:spcBef>
                <a:spcPts val="600"/>
              </a:spcBef>
              <a:tabLst>
                <a:tab pos="714375" algn="l"/>
                <a:tab pos="1162050" algn="l"/>
                <a:tab pos="1738313" algn="l"/>
                <a:tab pos="2514600" algn="l"/>
              </a:tabLst>
            </a:pPr>
            <a:r>
              <a:rPr lang="ja-JP" altLang="en-US" sz="1100">
                <a:solidFill>
                  <a:srgbClr val="FF0000"/>
                </a:solidFill>
                <a:latin typeface="BIZ UDPゴシック" panose="020B0400000000000000" pitchFamily="50" charset="-128"/>
                <a:ea typeface="BIZ UDPゴシック" panose="020B0400000000000000" pitchFamily="50" charset="-128"/>
              </a:rPr>
              <a:t>　</a:t>
            </a:r>
            <a:r>
              <a:rPr lang="en-US" altLang="ja-JP" sz="1100">
                <a:latin typeface="BIZ UDPゴシック" panose="020B0400000000000000" pitchFamily="50" charset="-128"/>
                <a:ea typeface="BIZ UDPゴシック" panose="020B0400000000000000" pitchFamily="50" charset="-128"/>
              </a:rPr>
              <a:t> 11:00</a:t>
            </a:r>
            <a:r>
              <a:rPr lang="ja-JP" altLang="en-US" sz="1100">
                <a:latin typeface="BIZ UDPゴシック" panose="020B0400000000000000" pitchFamily="50" charset="-128"/>
                <a:ea typeface="BIZ UDPゴシック" panose="020B0400000000000000" pitchFamily="50" charset="-128"/>
              </a:rPr>
              <a:t>～１２：００　</a:t>
            </a:r>
            <a:r>
              <a:rPr lang="en-US" altLang="ja-JP" sz="1100">
                <a:latin typeface="BIZ UDPゴシック" panose="020B0400000000000000" pitchFamily="50" charset="-128"/>
                <a:ea typeface="BIZ UDPゴシック" panose="020B0400000000000000" pitchFamily="50" charset="-128"/>
              </a:rPr>
              <a:t>/</a:t>
            </a:r>
            <a:r>
              <a:rPr lang="ja-JP" altLang="en-US" sz="1100">
                <a:latin typeface="BIZ UDPゴシック" panose="020B0400000000000000" pitchFamily="50" charset="-128"/>
                <a:ea typeface="BIZ UDPゴシック" panose="020B0400000000000000" pitchFamily="50" charset="-128"/>
              </a:rPr>
              <a:t>　</a:t>
            </a:r>
            <a:r>
              <a:rPr lang="en-US" altLang="ja-JP" sz="1100">
                <a:latin typeface="BIZ UDPゴシック" panose="020B0400000000000000" pitchFamily="50" charset="-128"/>
                <a:ea typeface="BIZ UDPゴシック" panose="020B0400000000000000" pitchFamily="50" charset="-128"/>
              </a:rPr>
              <a:t>14:00</a:t>
            </a:r>
            <a:r>
              <a:rPr lang="ja-JP" altLang="en-US" sz="1100">
                <a:latin typeface="BIZ UDPゴシック" panose="020B0400000000000000" pitchFamily="50" charset="-128"/>
                <a:ea typeface="BIZ UDPゴシック" panose="020B0400000000000000" pitchFamily="50" charset="-128"/>
              </a:rPr>
              <a:t>～</a:t>
            </a:r>
            <a:r>
              <a:rPr lang="en-US" altLang="ja-JP" sz="1100">
                <a:latin typeface="BIZ UDPゴシック" panose="020B0400000000000000" pitchFamily="50" charset="-128"/>
                <a:ea typeface="BIZ UDPゴシック" panose="020B0400000000000000" pitchFamily="50" charset="-128"/>
              </a:rPr>
              <a:t>15:00</a:t>
            </a:r>
            <a:endParaRPr lang="en-US" altLang="ja-JP" sz="1100">
              <a:solidFill>
                <a:srgbClr val="FF0000"/>
              </a:solidFill>
              <a:latin typeface="BIZ UDPゴシック" panose="020B0400000000000000" pitchFamily="50" charset="-128"/>
              <a:ea typeface="BIZ UDPゴシック" panose="020B0400000000000000" pitchFamily="50" charset="-128"/>
            </a:endParaRPr>
          </a:p>
          <a:p>
            <a:pPr defTabSz="838200">
              <a:lnSpc>
                <a:spcPts val="1200"/>
              </a:lnSpc>
              <a:spcBef>
                <a:spcPts val="600"/>
              </a:spcBef>
              <a:tabLst>
                <a:tab pos="714375" algn="l"/>
                <a:tab pos="1162050" algn="l"/>
                <a:tab pos="1738313" algn="l"/>
                <a:tab pos="2514600" algn="l"/>
              </a:tabLst>
            </a:pPr>
            <a:r>
              <a:rPr lang="ja-JP" altLang="en-US" sz="1100">
                <a:solidFill>
                  <a:srgbClr val="FF0000"/>
                </a:solidFill>
                <a:latin typeface="BIZ UDPゴシック" panose="020B0400000000000000" pitchFamily="50" charset="-128"/>
                <a:ea typeface="BIZ UDPゴシック" panose="020B0400000000000000" pitchFamily="50" charset="-128"/>
              </a:rPr>
              <a:t>　</a:t>
            </a:r>
            <a:r>
              <a:rPr lang="ja-JP" altLang="en-US" sz="1100">
                <a:latin typeface="BIZ UDPゴシック" panose="020B0400000000000000" pitchFamily="50" charset="-128"/>
                <a:ea typeface="BIZ UDPゴシック" panose="020B0400000000000000" pitchFamily="50" charset="-128"/>
              </a:rPr>
              <a:t>６月７日</a:t>
            </a:r>
            <a:r>
              <a:rPr lang="en-US" altLang="ja-JP" sz="1100">
                <a:latin typeface="BIZ UDPゴシック" panose="020B0400000000000000" pitchFamily="50" charset="-128"/>
                <a:ea typeface="BIZ UDPゴシック" panose="020B0400000000000000" pitchFamily="50" charset="-128"/>
              </a:rPr>
              <a:t>(</a:t>
            </a:r>
            <a:r>
              <a:rPr lang="ja-JP" altLang="en-US" sz="1100">
                <a:latin typeface="BIZ UDPゴシック" panose="020B0400000000000000" pitchFamily="50" charset="-128"/>
                <a:ea typeface="BIZ UDPゴシック" panose="020B0400000000000000" pitchFamily="50" charset="-128"/>
              </a:rPr>
              <a:t>水</a:t>
            </a:r>
            <a:r>
              <a:rPr lang="en-US" altLang="ja-JP" sz="1100">
                <a:latin typeface="BIZ UDPゴシック" panose="020B0400000000000000" pitchFamily="50" charset="-128"/>
                <a:ea typeface="BIZ UDPゴシック" panose="020B0400000000000000" pitchFamily="50" charset="-128"/>
              </a:rPr>
              <a:t>)</a:t>
            </a:r>
            <a:r>
              <a:rPr lang="ja-JP" altLang="en-US" sz="1100">
                <a:latin typeface="BIZ UDPゴシック" panose="020B0400000000000000" pitchFamily="50" charset="-128"/>
                <a:ea typeface="BIZ UDPゴシック" panose="020B0400000000000000" pitchFamily="50" charset="-128"/>
              </a:rPr>
              <a:t>　</a:t>
            </a:r>
            <a:r>
              <a:rPr lang="en-US" altLang="ja-JP" sz="1100">
                <a:latin typeface="BIZ UDPゴシック" panose="020B0400000000000000" pitchFamily="50" charset="-128"/>
                <a:ea typeface="BIZ UDPゴシック" panose="020B0400000000000000" pitchFamily="50" charset="-128"/>
              </a:rPr>
              <a:t> </a:t>
            </a:r>
            <a:r>
              <a:rPr lang="ja-JP" altLang="en-US" sz="1100">
                <a:latin typeface="BIZ UDPゴシック" panose="020B0400000000000000" pitchFamily="50" charset="-128"/>
                <a:ea typeface="BIZ UDPゴシック" panose="020B0400000000000000" pitchFamily="50" charset="-128"/>
              </a:rPr>
              <a:t>　</a:t>
            </a:r>
            <a:r>
              <a:rPr lang="ja-JP" altLang="en-US" sz="1100">
                <a:solidFill>
                  <a:srgbClr val="FF0000"/>
                </a:solidFill>
                <a:latin typeface="BIZ UDPゴシック" panose="020B0400000000000000" pitchFamily="50" charset="-128"/>
                <a:ea typeface="BIZ UDPゴシック" panose="020B0400000000000000" pitchFamily="50" charset="-128"/>
              </a:rPr>
              <a:t>申込締切 ５月２４日（水）</a:t>
            </a:r>
            <a:endParaRPr lang="en-US" altLang="ja-JP" sz="1100">
              <a:solidFill>
                <a:srgbClr val="FF0000"/>
              </a:solidFill>
              <a:latin typeface="BIZ UDPゴシック" panose="020B0400000000000000" pitchFamily="50" charset="-128"/>
              <a:ea typeface="BIZ UDPゴシック" panose="020B0400000000000000" pitchFamily="50" charset="-128"/>
            </a:endParaRPr>
          </a:p>
          <a:p>
            <a:pPr defTabSz="838200">
              <a:lnSpc>
                <a:spcPts val="1200"/>
              </a:lnSpc>
              <a:spcBef>
                <a:spcPts val="600"/>
              </a:spcBef>
              <a:tabLst>
                <a:tab pos="714375" algn="l"/>
                <a:tab pos="1162050" algn="l"/>
                <a:tab pos="1738313" algn="l"/>
                <a:tab pos="2514600" algn="l"/>
              </a:tabLst>
            </a:pPr>
            <a:r>
              <a:rPr lang="ja-JP" altLang="en-US" sz="1100">
                <a:solidFill>
                  <a:srgbClr val="FF0000"/>
                </a:solidFill>
                <a:latin typeface="BIZ UDPゴシック" panose="020B0400000000000000" pitchFamily="50" charset="-128"/>
                <a:ea typeface="BIZ UDPゴシック" panose="020B0400000000000000" pitchFamily="50" charset="-128"/>
              </a:rPr>
              <a:t>　</a:t>
            </a:r>
            <a:r>
              <a:rPr lang="en-US" altLang="ja-JP" sz="1100">
                <a:latin typeface="BIZ UDPゴシック" panose="020B0400000000000000" pitchFamily="50" charset="-128"/>
                <a:ea typeface="BIZ UDPゴシック" panose="020B0400000000000000" pitchFamily="50" charset="-128"/>
              </a:rPr>
              <a:t> 11:00</a:t>
            </a:r>
            <a:r>
              <a:rPr lang="ja-JP" altLang="en-US" sz="1100">
                <a:latin typeface="BIZ UDPゴシック" panose="020B0400000000000000" pitchFamily="50" charset="-128"/>
                <a:ea typeface="BIZ UDPゴシック" panose="020B0400000000000000" pitchFamily="50" charset="-128"/>
              </a:rPr>
              <a:t>～１２：００　</a:t>
            </a:r>
            <a:r>
              <a:rPr lang="en-US" altLang="ja-JP" sz="1100">
                <a:latin typeface="BIZ UDPゴシック" panose="020B0400000000000000" pitchFamily="50" charset="-128"/>
                <a:ea typeface="BIZ UDPゴシック" panose="020B0400000000000000" pitchFamily="50" charset="-128"/>
              </a:rPr>
              <a:t>/</a:t>
            </a:r>
            <a:r>
              <a:rPr lang="ja-JP" altLang="en-US" sz="1100">
                <a:latin typeface="BIZ UDPゴシック" panose="020B0400000000000000" pitchFamily="50" charset="-128"/>
                <a:ea typeface="BIZ UDPゴシック" panose="020B0400000000000000" pitchFamily="50" charset="-128"/>
              </a:rPr>
              <a:t>　</a:t>
            </a:r>
            <a:r>
              <a:rPr lang="en-US" altLang="ja-JP" sz="1100">
                <a:latin typeface="BIZ UDPゴシック" panose="020B0400000000000000" pitchFamily="50" charset="-128"/>
                <a:ea typeface="BIZ UDPゴシック" panose="020B0400000000000000" pitchFamily="50" charset="-128"/>
              </a:rPr>
              <a:t>14:00</a:t>
            </a:r>
            <a:r>
              <a:rPr lang="ja-JP" altLang="en-US" sz="1100">
                <a:latin typeface="BIZ UDPゴシック" panose="020B0400000000000000" pitchFamily="50" charset="-128"/>
                <a:ea typeface="BIZ UDPゴシック" panose="020B0400000000000000" pitchFamily="50" charset="-128"/>
              </a:rPr>
              <a:t>～</a:t>
            </a:r>
            <a:r>
              <a:rPr lang="en-US" altLang="ja-JP" sz="1100">
                <a:latin typeface="BIZ UDPゴシック" panose="020B0400000000000000" pitchFamily="50" charset="-128"/>
                <a:ea typeface="BIZ UDPゴシック" panose="020B0400000000000000" pitchFamily="50" charset="-128"/>
              </a:rPr>
              <a:t>15:00</a:t>
            </a:r>
            <a:endParaRPr lang="en-US" altLang="ja-JP" sz="1100">
              <a:solidFill>
                <a:srgbClr val="FF0000"/>
              </a:solidFill>
              <a:latin typeface="BIZ UDPゴシック" panose="020B0400000000000000" pitchFamily="50" charset="-128"/>
              <a:ea typeface="BIZ UDPゴシック" panose="020B0400000000000000" pitchFamily="50" charset="-128"/>
            </a:endParaRPr>
          </a:p>
          <a:p>
            <a:pPr>
              <a:lnSpc>
                <a:spcPts val="1200"/>
              </a:lnSpc>
              <a:spcBef>
                <a:spcPts val="600"/>
              </a:spcBef>
            </a:pPr>
            <a:r>
              <a:rPr lang="ja-JP" altLang="en-US" sz="1100" b="1">
                <a:solidFill>
                  <a:srgbClr val="FEE7EF"/>
                </a:solidFill>
                <a:latin typeface="BIZ UDPゴシック" panose="020B0400000000000000" pitchFamily="50" charset="-128"/>
                <a:ea typeface="BIZ UDPゴシック" panose="020B0400000000000000" pitchFamily="50" charset="-128"/>
              </a:rPr>
              <a:t>▮</a:t>
            </a:r>
            <a:r>
              <a:rPr lang="ja-JP" altLang="en-US" sz="1100" b="1">
                <a:latin typeface="BIZ UDPゴシック" panose="020B0400000000000000" pitchFamily="50" charset="-128"/>
                <a:ea typeface="BIZ UDPゴシック" panose="020B0400000000000000" pitchFamily="50" charset="-128"/>
              </a:rPr>
              <a:t>参加費</a:t>
            </a:r>
            <a:endParaRPr lang="en-US" altLang="ja-JP" sz="1100" b="1">
              <a:latin typeface="BIZ UDPゴシック" panose="020B0400000000000000" pitchFamily="50" charset="-128"/>
              <a:ea typeface="BIZ UDPゴシック" panose="020B0400000000000000" pitchFamily="50" charset="-128"/>
            </a:endParaRPr>
          </a:p>
          <a:p>
            <a:pPr>
              <a:lnSpc>
                <a:spcPts val="1200"/>
              </a:lnSpc>
              <a:spcBef>
                <a:spcPts val="600"/>
              </a:spcBef>
            </a:pPr>
            <a:r>
              <a:rPr lang="ja-JP" altLang="en-US" sz="1100">
                <a:latin typeface="BIZ UDPゴシック" panose="020B0400000000000000" pitchFamily="50" charset="-128"/>
                <a:ea typeface="BIZ UDPゴシック" panose="020B0400000000000000" pitchFamily="50" charset="-128"/>
              </a:rPr>
              <a:t>　</a:t>
            </a:r>
            <a:r>
              <a:rPr lang="en-US" altLang="ja-JP" sz="1100">
                <a:latin typeface="BIZ UDPゴシック" panose="020B0400000000000000" pitchFamily="50" charset="-128"/>
                <a:ea typeface="BIZ UDPゴシック" panose="020B0400000000000000" pitchFamily="50" charset="-128"/>
              </a:rPr>
              <a:t>1</a:t>
            </a:r>
            <a:r>
              <a:rPr lang="ja-JP" altLang="en-US" sz="1100">
                <a:latin typeface="BIZ UDPゴシック" panose="020B0400000000000000" pitchFamily="50" charset="-128"/>
                <a:ea typeface="BIZ UDPゴシック" panose="020B0400000000000000" pitchFamily="50" charset="-128"/>
              </a:rPr>
              <a:t>名様　</a:t>
            </a:r>
            <a:r>
              <a:rPr lang="en-US" altLang="ja-JP" sz="1100">
                <a:latin typeface="BIZ UDPゴシック" panose="020B0400000000000000" pitchFamily="50" charset="-128"/>
                <a:ea typeface="BIZ UDPゴシック" panose="020B0400000000000000" pitchFamily="50" charset="-128"/>
              </a:rPr>
              <a:t>2,200</a:t>
            </a:r>
            <a:r>
              <a:rPr lang="ja-JP" altLang="en-US" sz="1100">
                <a:latin typeface="BIZ UDPゴシック" panose="020B0400000000000000" pitchFamily="50" charset="-128"/>
                <a:ea typeface="BIZ UDPゴシック" panose="020B0400000000000000" pitchFamily="50" charset="-128"/>
              </a:rPr>
              <a:t>円</a:t>
            </a:r>
            <a:r>
              <a:rPr lang="en-US" altLang="ja-JP" sz="1100">
                <a:latin typeface="BIZ UDPゴシック" panose="020B0400000000000000" pitchFamily="50" charset="-128"/>
                <a:ea typeface="BIZ UDPゴシック" panose="020B0400000000000000" pitchFamily="50" charset="-128"/>
              </a:rPr>
              <a:t>(</a:t>
            </a:r>
            <a:r>
              <a:rPr lang="ja-JP" altLang="en-US" sz="1100">
                <a:latin typeface="BIZ UDPゴシック" panose="020B0400000000000000" pitchFamily="50" charset="-128"/>
                <a:ea typeface="BIZ UDPゴシック" panose="020B0400000000000000" pitchFamily="50" charset="-128"/>
              </a:rPr>
              <a:t>材料費込・税込</a:t>
            </a:r>
            <a:r>
              <a:rPr lang="en-US" altLang="ja-JP" sz="1100">
                <a:latin typeface="BIZ UDPゴシック" panose="020B0400000000000000" pitchFamily="50" charset="-128"/>
                <a:ea typeface="BIZ UDPゴシック" panose="020B0400000000000000" pitchFamily="50" charset="-128"/>
              </a:rPr>
              <a:t>) </a:t>
            </a:r>
            <a:r>
              <a:rPr lang="ja-JP" altLang="en-US" sz="1100">
                <a:latin typeface="BIZ UDPゴシック" panose="020B0400000000000000" pitchFamily="50" charset="-128"/>
                <a:ea typeface="BIZ UDPゴシック" panose="020B0400000000000000" pitchFamily="50" charset="-128"/>
              </a:rPr>
              <a:t>　</a:t>
            </a:r>
            <a:r>
              <a:rPr lang="en-US" altLang="ja-JP" sz="1100">
                <a:latin typeface="BIZ UDPゴシック" panose="020B0400000000000000" pitchFamily="50" charset="-128"/>
                <a:ea typeface="BIZ UDPゴシック" panose="020B0400000000000000" pitchFamily="50" charset="-128"/>
              </a:rPr>
              <a:t>※</a:t>
            </a:r>
            <a:r>
              <a:rPr lang="ja-JP" altLang="en-US" sz="1100">
                <a:latin typeface="BIZ UDPゴシック" panose="020B0400000000000000" pitchFamily="50" charset="-128"/>
                <a:ea typeface="BIZ UDPゴシック" panose="020B0400000000000000" pitchFamily="50" charset="-128"/>
              </a:rPr>
              <a:t>送料別途</a:t>
            </a:r>
            <a:endParaRPr lang="en-US" altLang="ja-JP" sz="1100">
              <a:latin typeface="BIZ UDPゴシック" panose="020B0400000000000000" pitchFamily="50" charset="-128"/>
              <a:ea typeface="BIZ UDPゴシック" panose="020B0400000000000000" pitchFamily="50" charset="-128"/>
            </a:endParaRPr>
          </a:p>
          <a:p>
            <a:pPr>
              <a:lnSpc>
                <a:spcPts val="1200"/>
              </a:lnSpc>
              <a:spcBef>
                <a:spcPts val="600"/>
              </a:spcBef>
            </a:pPr>
            <a:r>
              <a:rPr lang="ja-JP" altLang="en-US" sz="1100">
                <a:latin typeface="BIZ UDPゴシック" panose="020B0400000000000000" pitchFamily="50" charset="-128"/>
                <a:ea typeface="BIZ UDPゴシック" panose="020B0400000000000000" pitchFamily="50" charset="-128"/>
              </a:rPr>
              <a:t>　</a:t>
            </a:r>
            <a:r>
              <a:rPr lang="en-US" altLang="ja-JP" sz="1100" u="sng">
                <a:highlight>
                  <a:srgbClr val="FFFF00"/>
                </a:highlight>
                <a:latin typeface="BIZ UDPゴシック" panose="020B0400000000000000" pitchFamily="50" charset="-128"/>
                <a:ea typeface="BIZ UDPゴシック" panose="020B0400000000000000" pitchFamily="50" charset="-128"/>
              </a:rPr>
              <a:t>10</a:t>
            </a:r>
            <a:r>
              <a:rPr lang="ja-JP" altLang="en-US" sz="1100" u="sng">
                <a:highlight>
                  <a:srgbClr val="FFFF00"/>
                </a:highlight>
                <a:latin typeface="BIZ UDPゴシック" panose="020B0400000000000000" pitchFamily="50" charset="-128"/>
                <a:ea typeface="BIZ UDPゴシック" panose="020B0400000000000000" pitchFamily="50" charset="-128"/>
              </a:rPr>
              <a:t>名様以上で送料無料</a:t>
            </a:r>
            <a:endParaRPr lang="en-US" altLang="ja-JP" sz="1100" u="sng">
              <a:highlight>
                <a:srgbClr val="FFFF00"/>
              </a:highlight>
              <a:latin typeface="BIZ UDPゴシック" panose="020B0400000000000000" pitchFamily="50" charset="-128"/>
              <a:ea typeface="BIZ UDPゴシック" panose="020B0400000000000000" pitchFamily="50" charset="-128"/>
            </a:endParaRPr>
          </a:p>
          <a:p>
            <a:pPr>
              <a:lnSpc>
                <a:spcPts val="1200"/>
              </a:lnSpc>
              <a:spcBef>
                <a:spcPts val="600"/>
              </a:spcBef>
            </a:pPr>
            <a:r>
              <a:rPr lang="ja-JP" altLang="en-US" sz="1100">
                <a:latin typeface="BIZ UDPゴシック" panose="020B0400000000000000" pitchFamily="50" charset="-128"/>
                <a:ea typeface="BIZ UDPゴシック" panose="020B0400000000000000" pitchFamily="50" charset="-128"/>
              </a:rPr>
              <a:t>　サンプル完成品　</a:t>
            </a:r>
            <a:r>
              <a:rPr lang="en-US" altLang="ja-JP" sz="1100">
                <a:latin typeface="BIZ UDPゴシック" panose="020B0400000000000000" pitchFamily="50" charset="-128"/>
                <a:ea typeface="BIZ UDPゴシック" panose="020B0400000000000000" pitchFamily="50" charset="-128"/>
              </a:rPr>
              <a:t>1,100</a:t>
            </a:r>
            <a:r>
              <a:rPr lang="ja-JP" altLang="en-US" sz="1100">
                <a:latin typeface="BIZ UDPゴシック" panose="020B0400000000000000" pitchFamily="50" charset="-128"/>
                <a:ea typeface="BIZ UDPゴシック" panose="020B0400000000000000" pitchFamily="50" charset="-128"/>
              </a:rPr>
              <a:t>円</a:t>
            </a:r>
            <a:r>
              <a:rPr lang="en-US" altLang="ja-JP" sz="1100">
                <a:latin typeface="BIZ UDPゴシック" panose="020B0400000000000000" pitchFamily="50" charset="-128"/>
                <a:ea typeface="BIZ UDPゴシック" panose="020B0400000000000000" pitchFamily="50" charset="-128"/>
              </a:rPr>
              <a:t>(</a:t>
            </a:r>
            <a:r>
              <a:rPr lang="ja-JP" altLang="en-US" sz="1100">
                <a:latin typeface="BIZ UDPゴシック" panose="020B0400000000000000" pitchFamily="50" charset="-128"/>
                <a:ea typeface="BIZ UDPゴシック" panose="020B0400000000000000" pitchFamily="50" charset="-128"/>
              </a:rPr>
              <a:t>税込</a:t>
            </a:r>
            <a:r>
              <a:rPr lang="en-US" altLang="ja-JP" sz="1100">
                <a:latin typeface="BIZ UDPゴシック" panose="020B0400000000000000" pitchFamily="50" charset="-128"/>
                <a:ea typeface="BIZ UDPゴシック" panose="020B0400000000000000" pitchFamily="50" charset="-128"/>
              </a:rPr>
              <a:t>)</a:t>
            </a:r>
            <a:r>
              <a:rPr lang="ja-JP" altLang="en-US" sz="1100">
                <a:latin typeface="BIZ UDPゴシック" panose="020B0400000000000000" pitchFamily="50" charset="-128"/>
                <a:ea typeface="BIZ UDPゴシック" panose="020B0400000000000000" pitchFamily="50" charset="-128"/>
              </a:rPr>
              <a:t> →参加者の見本用に便利です</a:t>
            </a:r>
            <a:endParaRPr lang="en-US" altLang="ja-JP" sz="1100">
              <a:latin typeface="BIZ UDPゴシック" panose="020B0400000000000000" pitchFamily="50" charset="-128"/>
              <a:ea typeface="BIZ UDPゴシック" panose="020B0400000000000000" pitchFamily="50" charset="-128"/>
            </a:endParaRPr>
          </a:p>
        </p:txBody>
      </p:sp>
      <p:sp>
        <p:nvSpPr>
          <p:cNvPr id="48" name="テキスト ボックス 47">
            <a:extLst>
              <a:ext uri="{FF2B5EF4-FFF2-40B4-BE49-F238E27FC236}">
                <a16:creationId xmlns:a16="http://schemas.microsoft.com/office/drawing/2014/main" id="{40A28497-8218-EE8E-6756-6DB86C08FDCF}"/>
              </a:ext>
            </a:extLst>
          </p:cNvPr>
          <p:cNvSpPr txBox="1"/>
          <p:nvPr/>
        </p:nvSpPr>
        <p:spPr>
          <a:xfrm>
            <a:off x="2839764" y="1589650"/>
            <a:ext cx="2041488" cy="3247043"/>
          </a:xfrm>
          <a:prstGeom prst="rect">
            <a:avLst/>
          </a:prstGeom>
          <a:noFill/>
        </p:spPr>
        <p:txBody>
          <a:bodyPr wrap="square">
            <a:spAutoFit/>
          </a:bodyPr>
          <a:lstStyle/>
          <a:p>
            <a:pPr>
              <a:spcBef>
                <a:spcPts val="600"/>
              </a:spcBef>
            </a:pPr>
            <a:r>
              <a:rPr lang="ja-JP" altLang="en-US" sz="1200">
                <a:solidFill>
                  <a:srgbClr val="FEE7EF"/>
                </a:solidFill>
                <a:latin typeface="BIZ UDPゴシック" panose="020B0400000000000000" pitchFamily="50" charset="-128"/>
                <a:ea typeface="BIZ UDPゴシック" panose="020B0400000000000000" pitchFamily="50" charset="-128"/>
              </a:rPr>
              <a:t>▮</a:t>
            </a:r>
            <a:r>
              <a:rPr lang="ja-JP" altLang="en-US" sz="1200">
                <a:latin typeface="BIZ UDPゴシック" panose="020B0400000000000000" pitchFamily="50" charset="-128"/>
                <a:ea typeface="BIZ UDPゴシック" panose="020B0400000000000000" pitchFamily="50" charset="-128"/>
              </a:rPr>
              <a:t>内容</a:t>
            </a:r>
            <a:endParaRPr lang="en-US" altLang="ja-JP" sz="1200">
              <a:latin typeface="BIZ UDPゴシック" panose="020B0400000000000000" pitchFamily="50" charset="-128"/>
              <a:ea typeface="BIZ UDPゴシック" panose="020B0400000000000000" pitchFamily="50" charset="-128"/>
            </a:endParaRPr>
          </a:p>
          <a:p>
            <a:pPr>
              <a:spcBef>
                <a:spcPts val="600"/>
              </a:spcBef>
            </a:pPr>
            <a:r>
              <a:rPr lang="ja-JP" altLang="en-US" sz="1200">
                <a:latin typeface="BIZ UDPゴシック" panose="020B0400000000000000" pitchFamily="50" charset="-128"/>
                <a:ea typeface="BIZ UDPゴシック" panose="020B0400000000000000" pitchFamily="50" charset="-128"/>
              </a:rPr>
              <a:t>あじさいの形のプレートに色をつけてパズルのように組み合わせて土台に貼っていきます。</a:t>
            </a:r>
            <a:endParaRPr lang="en-US" altLang="ja-JP" sz="1200">
              <a:latin typeface="BIZ UDPゴシック" panose="020B0400000000000000" pitchFamily="50" charset="-128"/>
              <a:ea typeface="BIZ UDPゴシック" panose="020B0400000000000000" pitchFamily="50" charset="-128"/>
            </a:endParaRPr>
          </a:p>
          <a:p>
            <a:pPr>
              <a:spcBef>
                <a:spcPts val="600"/>
              </a:spcBef>
            </a:pPr>
            <a:r>
              <a:rPr lang="ja-JP" altLang="en-US" sz="1200">
                <a:latin typeface="BIZ UDPゴシック" panose="020B0400000000000000" pitchFamily="50" charset="-128"/>
                <a:ea typeface="BIZ UDPゴシック" panose="020B0400000000000000" pitchFamily="50" charset="-128"/>
              </a:rPr>
              <a:t>色の付け方やあじさいの</a:t>
            </a:r>
            <a:br>
              <a:rPr lang="en-US" altLang="ja-JP" sz="1200">
                <a:latin typeface="BIZ UDPゴシック" panose="020B0400000000000000" pitchFamily="50" charset="-128"/>
                <a:ea typeface="BIZ UDPゴシック" panose="020B0400000000000000" pitchFamily="50" charset="-128"/>
              </a:rPr>
            </a:br>
            <a:r>
              <a:rPr lang="ja-JP" altLang="en-US" sz="1200">
                <a:latin typeface="BIZ UDPゴシック" panose="020B0400000000000000" pitchFamily="50" charset="-128"/>
                <a:ea typeface="BIZ UDPゴシック" panose="020B0400000000000000" pitchFamily="50" charset="-128"/>
              </a:rPr>
              <a:t>組み合わせ方によって</a:t>
            </a:r>
            <a:br>
              <a:rPr lang="en-US" altLang="ja-JP" sz="1200">
                <a:latin typeface="BIZ UDPゴシック" panose="020B0400000000000000" pitchFamily="50" charset="-128"/>
                <a:ea typeface="BIZ UDPゴシック" panose="020B0400000000000000" pitchFamily="50" charset="-128"/>
              </a:rPr>
            </a:br>
            <a:r>
              <a:rPr lang="ja-JP" altLang="en-US" sz="1200">
                <a:latin typeface="BIZ UDPゴシック" panose="020B0400000000000000" pitchFamily="50" charset="-128"/>
                <a:ea typeface="BIZ UDPゴシック" panose="020B0400000000000000" pitchFamily="50" charset="-128"/>
              </a:rPr>
              <a:t>一人一人違ったアレンジを楽しめます。</a:t>
            </a:r>
            <a:endParaRPr lang="en-US" altLang="ja-JP" sz="1200">
              <a:latin typeface="BIZ UDPゴシック" panose="020B0400000000000000" pitchFamily="50" charset="-128"/>
              <a:ea typeface="BIZ UDPゴシック" panose="020B0400000000000000" pitchFamily="50" charset="-128"/>
            </a:endParaRPr>
          </a:p>
          <a:p>
            <a:pPr>
              <a:spcBef>
                <a:spcPts val="600"/>
              </a:spcBef>
            </a:pPr>
            <a:r>
              <a:rPr lang="ja-JP" altLang="en-US" sz="1200">
                <a:latin typeface="BIZ UDPゴシック" panose="020B0400000000000000" pitchFamily="50" charset="-128"/>
                <a:ea typeface="BIZ UDPゴシック" panose="020B0400000000000000" pitchFamily="50" charset="-128"/>
              </a:rPr>
              <a:t>壁に飾ったり、ドアノブに</a:t>
            </a:r>
            <a:br>
              <a:rPr lang="en-US" altLang="ja-JP" sz="1200">
                <a:latin typeface="BIZ UDPゴシック" panose="020B0400000000000000" pitchFamily="50" charset="-128"/>
                <a:ea typeface="BIZ UDPゴシック" panose="020B0400000000000000" pitchFamily="50" charset="-128"/>
              </a:rPr>
            </a:br>
            <a:r>
              <a:rPr lang="ja-JP" altLang="en-US" sz="1200">
                <a:latin typeface="BIZ UDPゴシック" panose="020B0400000000000000" pitchFamily="50" charset="-128"/>
                <a:ea typeface="BIZ UDPゴシック" panose="020B0400000000000000" pitchFamily="50" charset="-128"/>
              </a:rPr>
              <a:t>かけてお部屋の目印にも</a:t>
            </a:r>
            <a:br>
              <a:rPr lang="en-US" altLang="ja-JP" sz="1200">
                <a:latin typeface="BIZ UDPゴシック" panose="020B0400000000000000" pitchFamily="50" charset="-128"/>
                <a:ea typeface="BIZ UDPゴシック" panose="020B0400000000000000" pitchFamily="50" charset="-128"/>
              </a:rPr>
            </a:br>
            <a:r>
              <a:rPr lang="ja-JP" altLang="en-US" sz="1200">
                <a:latin typeface="BIZ UDPゴシック" panose="020B0400000000000000" pitchFamily="50" charset="-128"/>
                <a:ea typeface="BIZ UDPゴシック" panose="020B0400000000000000" pitchFamily="50" charset="-128"/>
              </a:rPr>
              <a:t>ご使用いただけます。</a:t>
            </a:r>
            <a:endParaRPr lang="en-US" altLang="ja-JP" sz="1200">
              <a:latin typeface="BIZ UDPゴシック" panose="020B0400000000000000" pitchFamily="50" charset="-128"/>
              <a:ea typeface="BIZ UDPゴシック" panose="020B0400000000000000" pitchFamily="50" charset="-128"/>
            </a:endParaRPr>
          </a:p>
          <a:p>
            <a:pPr>
              <a:spcBef>
                <a:spcPts val="600"/>
              </a:spcBef>
            </a:pPr>
            <a:r>
              <a:rPr lang="ja-JP" altLang="en-US" sz="1200">
                <a:latin typeface="BIZ UDPゴシック" panose="020B0400000000000000" pitchFamily="50" charset="-128"/>
                <a:ea typeface="BIZ UDPゴシック" panose="020B0400000000000000" pitchFamily="50" charset="-128"/>
              </a:rPr>
              <a:t>作って楽しい、飾っておしゃれな壁飾りを一緒に作りましょう。　　</a:t>
            </a:r>
          </a:p>
        </p:txBody>
      </p:sp>
      <p:sp>
        <p:nvSpPr>
          <p:cNvPr id="5" name="テキスト ボックス 4">
            <a:extLst>
              <a:ext uri="{FF2B5EF4-FFF2-40B4-BE49-F238E27FC236}">
                <a16:creationId xmlns:a16="http://schemas.microsoft.com/office/drawing/2014/main" id="{7945865B-EB63-3B8B-EA7B-C3BDC6AD41DC}"/>
              </a:ext>
            </a:extLst>
          </p:cNvPr>
          <p:cNvSpPr txBox="1"/>
          <p:nvPr/>
        </p:nvSpPr>
        <p:spPr>
          <a:xfrm>
            <a:off x="3536230" y="22373"/>
            <a:ext cx="6369770" cy="461665"/>
          </a:xfrm>
          <a:prstGeom prst="rect">
            <a:avLst/>
          </a:prstGeom>
          <a:noFill/>
        </p:spPr>
        <p:txBody>
          <a:bodyPr wrap="square">
            <a:spAutoFit/>
          </a:bodyPr>
          <a:lstStyle/>
          <a:p>
            <a:pPr algn="r"/>
            <a:r>
              <a:rPr lang="ja-JP" altLang="en-US" sz="2400">
                <a:latin typeface="BIZ UDPゴシック" panose="020B0400000000000000" pitchFamily="50" charset="-128"/>
                <a:ea typeface="BIZ UDPゴシック" panose="020B0400000000000000" pitchFamily="50" charset="-128"/>
              </a:rPr>
              <a:t>フラワーハンドメイド</a:t>
            </a:r>
            <a:endParaRPr lang="en-US" altLang="ja-JP" sz="2400">
              <a:latin typeface="BIZ UDPゴシック" panose="020B0400000000000000" pitchFamily="50" charset="-128"/>
              <a:ea typeface="BIZ UDPゴシック" panose="020B0400000000000000" pitchFamily="50" charset="-128"/>
            </a:endParaRPr>
          </a:p>
        </p:txBody>
      </p:sp>
      <p:pic>
        <p:nvPicPr>
          <p:cNvPr id="6" name="図 5" descr="テキスト&#10;&#10;自動的に生成された説明">
            <a:extLst>
              <a:ext uri="{FF2B5EF4-FFF2-40B4-BE49-F238E27FC236}">
                <a16:creationId xmlns:a16="http://schemas.microsoft.com/office/drawing/2014/main" id="{B1EC1C17-45F9-7806-B857-BB80AB545A0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510970" y="5879470"/>
            <a:ext cx="1881622" cy="577429"/>
          </a:xfrm>
          <a:prstGeom prst="rect">
            <a:avLst/>
          </a:prstGeom>
        </p:spPr>
      </p:pic>
      <mc:AlternateContent xmlns:mc="http://schemas.openxmlformats.org/markup-compatibility/2006" xmlns:p14="http://schemas.microsoft.com/office/powerpoint/2010/main">
        <mc:Choice Requires="p14">
          <p:contentPart p14:bwMode="auto" r:id="rId4">
            <p14:nvContentPartPr>
              <p14:cNvPr id="39" name="インク 38">
                <a:extLst>
                  <a:ext uri="{FF2B5EF4-FFF2-40B4-BE49-F238E27FC236}">
                    <a16:creationId xmlns:a16="http://schemas.microsoft.com/office/drawing/2014/main" id="{FCA5CC1C-130D-E46C-F799-021D8669AD43}"/>
                  </a:ext>
                </a:extLst>
              </p14:cNvPr>
              <p14:cNvContentPartPr/>
              <p14:nvPr/>
            </p14:nvContentPartPr>
            <p14:xfrm>
              <a:off x="8570883" y="3768435"/>
              <a:ext cx="360" cy="5040"/>
            </p14:xfrm>
          </p:contentPart>
        </mc:Choice>
        <mc:Fallback xmlns="">
          <p:pic>
            <p:nvPicPr>
              <p:cNvPr id="39" name="インク 38">
                <a:extLst>
                  <a:ext uri="{FF2B5EF4-FFF2-40B4-BE49-F238E27FC236}">
                    <a16:creationId xmlns:a16="http://schemas.microsoft.com/office/drawing/2014/main" id="{FCA5CC1C-130D-E46C-F799-021D8669AD43}"/>
                  </a:ext>
                </a:extLst>
              </p:cNvPr>
              <p:cNvPicPr/>
              <p:nvPr/>
            </p:nvPicPr>
            <p:blipFill>
              <a:blip r:embed="rId5"/>
              <a:stretch>
                <a:fillRect/>
              </a:stretch>
            </p:blipFill>
            <p:spPr>
              <a:xfrm>
                <a:off x="8566563" y="3763783"/>
                <a:ext cx="9000" cy="14345"/>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45" name="インク 44">
                <a:extLst>
                  <a:ext uri="{FF2B5EF4-FFF2-40B4-BE49-F238E27FC236}">
                    <a16:creationId xmlns:a16="http://schemas.microsoft.com/office/drawing/2014/main" id="{8C1547AD-C538-871B-DDC1-57143BE2C0F3}"/>
                  </a:ext>
                </a:extLst>
              </p14:cNvPr>
              <p14:cNvContentPartPr/>
              <p14:nvPr/>
            </p14:nvContentPartPr>
            <p14:xfrm>
              <a:off x="8544360" y="4251560"/>
              <a:ext cx="360" cy="360"/>
            </p14:xfrm>
          </p:contentPart>
        </mc:Choice>
        <mc:Fallback xmlns="">
          <p:pic>
            <p:nvPicPr>
              <p:cNvPr id="45" name="インク 44">
                <a:extLst>
                  <a:ext uri="{FF2B5EF4-FFF2-40B4-BE49-F238E27FC236}">
                    <a16:creationId xmlns:a16="http://schemas.microsoft.com/office/drawing/2014/main" id="{8C1547AD-C538-871B-DDC1-57143BE2C0F3}"/>
                  </a:ext>
                </a:extLst>
              </p:cNvPr>
              <p:cNvPicPr/>
              <p:nvPr/>
            </p:nvPicPr>
            <p:blipFill>
              <a:blip r:embed="rId7"/>
              <a:stretch>
                <a:fillRect/>
              </a:stretch>
            </p:blipFill>
            <p:spPr>
              <a:xfrm>
                <a:off x="8540040" y="4247240"/>
                <a:ext cx="9000" cy="9000"/>
              </a:xfrm>
              <a:prstGeom prst="rect">
                <a:avLst/>
              </a:prstGeom>
            </p:spPr>
          </p:pic>
        </mc:Fallback>
      </mc:AlternateContent>
      <p:pic>
        <p:nvPicPr>
          <p:cNvPr id="11" name="図 10" descr="テキスト&#10;&#10;自動的に生成された説明">
            <a:extLst>
              <a:ext uri="{FF2B5EF4-FFF2-40B4-BE49-F238E27FC236}">
                <a16:creationId xmlns:a16="http://schemas.microsoft.com/office/drawing/2014/main" id="{9E75572B-8BCD-2B85-55E6-53F100A305A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9395" y="43976"/>
            <a:ext cx="1547274" cy="474825"/>
          </a:xfrm>
          <a:prstGeom prst="rect">
            <a:avLst/>
          </a:prstGeom>
        </p:spPr>
      </p:pic>
      <p:cxnSp>
        <p:nvCxnSpPr>
          <p:cNvPr id="20" name="直線コネクタ 19">
            <a:extLst>
              <a:ext uri="{FF2B5EF4-FFF2-40B4-BE49-F238E27FC236}">
                <a16:creationId xmlns:a16="http://schemas.microsoft.com/office/drawing/2014/main" id="{D1C445CD-107E-09C8-D38C-B516AE0E8F75}"/>
              </a:ext>
            </a:extLst>
          </p:cNvPr>
          <p:cNvCxnSpPr>
            <a:cxnSpLocks/>
          </p:cNvCxnSpPr>
          <p:nvPr/>
        </p:nvCxnSpPr>
        <p:spPr bwMode="auto">
          <a:xfrm flipV="1">
            <a:off x="1691137" y="-202773"/>
            <a:ext cx="5200261" cy="1"/>
          </a:xfrm>
          <a:prstGeom prst="line">
            <a:avLst/>
          </a:prstGeom>
          <a:solidFill>
            <a:schemeClr val="accent1"/>
          </a:solidFill>
          <a:ln w="57150" cap="flat" cmpd="sng" algn="ctr">
            <a:solidFill>
              <a:srgbClr val="EDA633"/>
            </a:solidFill>
            <a:prstDash val="solid"/>
            <a:round/>
            <a:headEnd type="none" w="med" len="med"/>
            <a:tailEnd type="none" w="med" len="med"/>
          </a:ln>
          <a:effectLst/>
        </p:spPr>
      </p:cxnSp>
      <p:pic>
        <p:nvPicPr>
          <p:cNvPr id="24" name="図 23">
            <a:extLst>
              <a:ext uri="{FF2B5EF4-FFF2-40B4-BE49-F238E27FC236}">
                <a16:creationId xmlns:a16="http://schemas.microsoft.com/office/drawing/2014/main" id="{7E3BF112-008A-8FD5-E007-5CBDF2B22946}"/>
              </a:ext>
            </a:extLst>
          </p:cNvPr>
          <p:cNvPicPr>
            <a:picLocks noChangeAspect="1"/>
          </p:cNvPicPr>
          <p:nvPr/>
        </p:nvPicPr>
        <p:blipFill rotWithShape="1">
          <a:blip r:embed="rId9" cstate="screen">
            <a:extLst>
              <a:ext uri="{28A0092B-C50C-407E-A947-70E740481C1C}">
                <a14:useLocalDpi xmlns:a14="http://schemas.microsoft.com/office/drawing/2010/main"/>
              </a:ext>
            </a:extLst>
          </a:blip>
          <a:srcRect/>
          <a:stretch/>
        </p:blipFill>
        <p:spPr>
          <a:xfrm>
            <a:off x="334378" y="1611129"/>
            <a:ext cx="2316727" cy="2851485"/>
          </a:xfrm>
          <a:prstGeom prst="rect">
            <a:avLst/>
          </a:prstGeom>
        </p:spPr>
      </p:pic>
      <p:pic>
        <p:nvPicPr>
          <p:cNvPr id="26" name="図 25" descr="人, 切る, テーブル, 手 が含まれている画像&#10;&#10;自動的に生成された説明">
            <a:extLst>
              <a:ext uri="{FF2B5EF4-FFF2-40B4-BE49-F238E27FC236}">
                <a16:creationId xmlns:a16="http://schemas.microsoft.com/office/drawing/2014/main" id="{2CA6FDCE-909F-2188-5E16-8ACF087147ED}"/>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318524" y="1491331"/>
            <a:ext cx="1567782" cy="1567782"/>
          </a:xfrm>
          <a:prstGeom prst="rect">
            <a:avLst/>
          </a:prstGeom>
        </p:spPr>
      </p:pic>
      <p:pic>
        <p:nvPicPr>
          <p:cNvPr id="34" name="図 33" descr="テーブル, 人, 作品, 切る が含まれている画像&#10;&#10;自動的に生成された説明">
            <a:extLst>
              <a:ext uri="{FF2B5EF4-FFF2-40B4-BE49-F238E27FC236}">
                <a16:creationId xmlns:a16="http://schemas.microsoft.com/office/drawing/2014/main" id="{BCE84655-11ED-B99A-C6A6-92A757C182D3}"/>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6984828" y="1475017"/>
            <a:ext cx="2382184" cy="1567782"/>
          </a:xfrm>
          <a:prstGeom prst="rect">
            <a:avLst/>
          </a:prstGeom>
        </p:spPr>
      </p:pic>
      <p:pic>
        <p:nvPicPr>
          <p:cNvPr id="36" name="図 35">
            <a:extLst>
              <a:ext uri="{FF2B5EF4-FFF2-40B4-BE49-F238E27FC236}">
                <a16:creationId xmlns:a16="http://schemas.microsoft.com/office/drawing/2014/main" id="{5A505392-4A43-5AFE-ACEC-0B584D84CC9A}"/>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7079629" y="3916692"/>
            <a:ext cx="864184" cy="864184"/>
          </a:xfrm>
          <a:prstGeom prst="rect">
            <a:avLst/>
          </a:prstGeom>
        </p:spPr>
      </p:pic>
      <p:pic>
        <p:nvPicPr>
          <p:cNvPr id="37" name="図 36" descr="図形, 矢印&#10;&#10;自動的に生成された説明">
            <a:extLst>
              <a:ext uri="{FF2B5EF4-FFF2-40B4-BE49-F238E27FC236}">
                <a16:creationId xmlns:a16="http://schemas.microsoft.com/office/drawing/2014/main" id="{FAEF334C-45A3-1A2E-019E-D81938CD0C2D}"/>
              </a:ext>
            </a:extLst>
          </p:cNvPr>
          <p:cNvPicPr>
            <a:picLocks noChangeAspect="1"/>
          </p:cNvPicPr>
          <p:nvPr/>
        </p:nvPicPr>
        <p:blipFill rotWithShape="1">
          <a:blip r:embed="rId13" cstate="screen">
            <a:extLst>
              <a:ext uri="{28A0092B-C50C-407E-A947-70E740481C1C}">
                <a14:useLocalDpi xmlns:a14="http://schemas.microsoft.com/office/drawing/2010/main"/>
              </a:ext>
            </a:extLst>
          </a:blip>
          <a:srcRect/>
          <a:stretch/>
        </p:blipFill>
        <p:spPr>
          <a:xfrm rot="8653787" flipH="1" flipV="1">
            <a:off x="7906247" y="4335635"/>
            <a:ext cx="675680" cy="365506"/>
          </a:xfrm>
          <a:prstGeom prst="rect">
            <a:avLst/>
          </a:prstGeom>
        </p:spPr>
      </p:pic>
      <p:pic>
        <p:nvPicPr>
          <p:cNvPr id="40" name="図 39" descr="屋内, 小さい, 座る, テーブル が含まれている画像&#10;&#10;自動的に生成された説明">
            <a:extLst>
              <a:ext uri="{FF2B5EF4-FFF2-40B4-BE49-F238E27FC236}">
                <a16:creationId xmlns:a16="http://schemas.microsoft.com/office/drawing/2014/main" id="{1173C644-907D-2DC1-E2EB-E90B42400259}"/>
              </a:ext>
            </a:extLst>
          </p:cNvPr>
          <p:cNvPicPr>
            <a:picLocks noChangeAspect="1"/>
          </p:cNvPicPr>
          <p:nvPr/>
        </p:nvPicPr>
        <p:blipFill rotWithShape="1">
          <a:blip r:embed="rId14" cstate="screen">
            <a:extLst>
              <a:ext uri="{BEBA8EAE-BF5A-486C-A8C5-ECC9F3942E4B}">
                <a14:imgProps xmlns:a14="http://schemas.microsoft.com/office/drawing/2010/main">
                  <a14:imgLayer r:embed="rId15">
                    <a14:imgEffect>
                      <a14:brightnessContrast bright="20000" contrast="-20000"/>
                    </a14:imgEffect>
                  </a14:imgLayer>
                </a14:imgProps>
              </a:ext>
              <a:ext uri="{28A0092B-C50C-407E-A947-70E740481C1C}">
                <a14:useLocalDpi xmlns:a14="http://schemas.microsoft.com/office/drawing/2010/main"/>
              </a:ext>
            </a:extLst>
          </a:blip>
          <a:srcRect/>
          <a:stretch/>
        </p:blipFill>
        <p:spPr>
          <a:xfrm>
            <a:off x="8616962" y="3585525"/>
            <a:ext cx="984550" cy="1174209"/>
          </a:xfrm>
          <a:prstGeom prst="rect">
            <a:avLst/>
          </a:prstGeom>
        </p:spPr>
      </p:pic>
      <p:pic>
        <p:nvPicPr>
          <p:cNvPr id="43" name="図 42">
            <a:extLst>
              <a:ext uri="{FF2B5EF4-FFF2-40B4-BE49-F238E27FC236}">
                <a16:creationId xmlns:a16="http://schemas.microsoft.com/office/drawing/2014/main" id="{E6F47C30-5741-0DFC-24CA-CB5D5BC71073}"/>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8929889" y="4897492"/>
            <a:ext cx="886847" cy="886847"/>
          </a:xfrm>
          <a:prstGeom prst="ellipse">
            <a:avLst/>
          </a:prstGeom>
          <a:ln>
            <a:noFill/>
          </a:ln>
          <a:effectLst>
            <a:softEdge rad="31750"/>
          </a:effectLst>
        </p:spPr>
      </p:pic>
      <p:cxnSp>
        <p:nvCxnSpPr>
          <p:cNvPr id="44" name="直線コネクタ 43">
            <a:extLst>
              <a:ext uri="{FF2B5EF4-FFF2-40B4-BE49-F238E27FC236}">
                <a16:creationId xmlns:a16="http://schemas.microsoft.com/office/drawing/2014/main" id="{551F8838-B472-4709-B2DC-D33843FCA089}"/>
              </a:ext>
            </a:extLst>
          </p:cNvPr>
          <p:cNvCxnSpPr>
            <a:cxnSpLocks/>
          </p:cNvCxnSpPr>
          <p:nvPr/>
        </p:nvCxnSpPr>
        <p:spPr bwMode="auto">
          <a:xfrm>
            <a:off x="0" y="518801"/>
            <a:ext cx="9906000" cy="0"/>
          </a:xfrm>
          <a:prstGeom prst="line">
            <a:avLst/>
          </a:prstGeom>
          <a:solidFill>
            <a:schemeClr val="accent1"/>
          </a:solidFill>
          <a:ln w="57150" cap="flat" cmpd="sng" algn="ctr">
            <a:solidFill>
              <a:srgbClr val="EDA633"/>
            </a:solidFill>
            <a:prstDash val="solid"/>
            <a:round/>
            <a:headEnd type="none" w="med" len="med"/>
            <a:tailEnd type="none" w="med" len="med"/>
          </a:ln>
          <a:effectLst/>
        </p:spPr>
      </p:cxnSp>
    </p:spTree>
    <p:extLst>
      <p:ext uri="{BB962C8B-B14F-4D97-AF65-F5344CB8AC3E}">
        <p14:creationId xmlns:p14="http://schemas.microsoft.com/office/powerpoint/2010/main" val="37607451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タイトル 1">
            <a:extLst>
              <a:ext uri="{FF2B5EF4-FFF2-40B4-BE49-F238E27FC236}">
                <a16:creationId xmlns:a16="http://schemas.microsoft.com/office/drawing/2014/main" id="{65DCD5F9-165E-47D0-BDB8-5ED37DD8E964}"/>
              </a:ext>
            </a:extLst>
          </p:cNvPr>
          <p:cNvSpPr txBox="1">
            <a:spLocks/>
          </p:cNvSpPr>
          <p:nvPr/>
        </p:nvSpPr>
        <p:spPr>
          <a:xfrm>
            <a:off x="6112576" y="35317"/>
            <a:ext cx="3642536" cy="399719"/>
          </a:xfrm>
          <a:prstGeom prst="rect">
            <a:avLst/>
          </a:prstGeom>
        </p:spPr>
        <p:txBody>
          <a:bodyPr>
            <a:noAutofit/>
          </a:bodyPr>
          <a:lstStyle>
            <a:lvl1pPr algn="l" rtl="0" eaLnBrk="0" fontAlgn="base" hangingPunct="0">
              <a:spcBef>
                <a:spcPct val="0"/>
              </a:spcBef>
              <a:spcAft>
                <a:spcPct val="0"/>
              </a:spcAft>
              <a:defRPr kumimoji="1">
                <a:solidFill>
                  <a:schemeClr val="tx2"/>
                </a:solidFill>
                <a:latin typeface="+mj-lt"/>
                <a:ea typeface="+mj-ea"/>
                <a:cs typeface="+mj-cs"/>
              </a:defRPr>
            </a:lvl1pPr>
            <a:lvl2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2pPr>
            <a:lvl3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3pPr>
            <a:lvl4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4pPr>
            <a:lvl5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5pPr>
            <a:lvl6pPr marL="402823"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6pPr>
            <a:lvl7pPr marL="805646"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7pPr>
            <a:lvl8pPr marL="1208469"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8pPr>
            <a:lvl9pPr marL="1611292"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9pPr>
          </a:lstStyle>
          <a:p>
            <a:pPr algn="r"/>
            <a:r>
              <a:rPr lang="ja-JP" altLang="en-US" sz="2400" b="1" kern="0">
                <a:solidFill>
                  <a:schemeClr val="tx1"/>
                </a:solidFill>
                <a:latin typeface="BIZ UDPゴシック" panose="020B0400000000000000" pitchFamily="50" charset="-128"/>
                <a:ea typeface="BIZ UDPゴシック" panose="020B0400000000000000" pitchFamily="50" charset="-128"/>
              </a:rPr>
              <a:t>御注文書</a:t>
            </a:r>
          </a:p>
        </p:txBody>
      </p:sp>
      <p:sp>
        <p:nvSpPr>
          <p:cNvPr id="13" name="テキスト ボックス 12">
            <a:extLst>
              <a:ext uri="{FF2B5EF4-FFF2-40B4-BE49-F238E27FC236}">
                <a16:creationId xmlns:a16="http://schemas.microsoft.com/office/drawing/2014/main" id="{320886A8-BDAB-DB3C-CE1F-5486E0090D74}"/>
              </a:ext>
            </a:extLst>
          </p:cNvPr>
          <p:cNvSpPr txBox="1"/>
          <p:nvPr/>
        </p:nvSpPr>
        <p:spPr>
          <a:xfrm>
            <a:off x="1267291" y="6104014"/>
            <a:ext cx="4300362" cy="646331"/>
          </a:xfrm>
          <a:prstGeom prst="rect">
            <a:avLst/>
          </a:prstGeom>
          <a:noFill/>
        </p:spPr>
        <p:txBody>
          <a:bodyPr wrap="square">
            <a:spAutoFit/>
          </a:bodyPr>
          <a:lstStyle/>
          <a:p>
            <a:pPr algn="l" fontAlgn="ctr"/>
            <a:r>
              <a:rPr lang="ja-JP" altLang="en-US" sz="1200" b="0" u="none" strike="noStrike">
                <a:effectLst/>
                <a:latin typeface="BIZ UDPゴシック" panose="020B0400000000000000" pitchFamily="50" charset="-128"/>
                <a:ea typeface="BIZ UDPゴシック" panose="020B0400000000000000" pitchFamily="50" charset="-128"/>
              </a:rPr>
              <a:t>←のアイコン</a:t>
            </a:r>
            <a:r>
              <a:rPr lang="ja-JP" altLang="en-US" sz="1200" b="0">
                <a:latin typeface="BIZ UDPゴシック" panose="020B0400000000000000" pitchFamily="50" charset="-128"/>
                <a:ea typeface="BIZ UDPゴシック" panose="020B0400000000000000" pitchFamily="50" charset="-128"/>
              </a:rPr>
              <a:t>をダブルクリックでご入力いただけます</a:t>
            </a:r>
            <a:endParaRPr lang="en-US" altLang="ja-JP" sz="1200" b="0">
              <a:latin typeface="BIZ UDPゴシック" panose="020B0400000000000000" pitchFamily="50" charset="-128"/>
              <a:ea typeface="BIZ UDPゴシック" panose="020B0400000000000000" pitchFamily="50" charset="-128"/>
            </a:endParaRPr>
          </a:p>
          <a:p>
            <a:pPr algn="l" fontAlgn="ctr"/>
            <a:r>
              <a:rPr lang="ja-JP" altLang="en-US" sz="1200" b="0">
                <a:latin typeface="BIZ UDPゴシック" panose="020B0400000000000000" pitchFamily="50" charset="-128"/>
                <a:ea typeface="BIZ UDPゴシック" panose="020B0400000000000000" pitchFamily="50" charset="-128"/>
              </a:rPr>
              <a:t>　キットに名前をお入れして送付します。</a:t>
            </a:r>
            <a:endParaRPr lang="en-US" altLang="ja-JP" sz="1200" b="0">
              <a:latin typeface="BIZ UDPゴシック" panose="020B0400000000000000" pitchFamily="50" charset="-128"/>
              <a:ea typeface="BIZ UDPゴシック" panose="020B0400000000000000" pitchFamily="50" charset="-128"/>
            </a:endParaRPr>
          </a:p>
          <a:p>
            <a:pPr algn="l" fontAlgn="ctr"/>
            <a:r>
              <a:rPr lang="ja-JP" altLang="en-US" sz="1200" b="0">
                <a:latin typeface="BIZ UDPゴシック" panose="020B0400000000000000" pitchFamily="50" charset="-128"/>
                <a:ea typeface="BIZ UDPゴシック" panose="020B0400000000000000" pitchFamily="50" charset="-128"/>
              </a:rPr>
              <a:t>　差し支えなければご記入ください。</a:t>
            </a:r>
            <a:endParaRPr lang="en-US" altLang="ja-JP" sz="1200" b="0">
              <a:latin typeface="BIZ UDPゴシック" panose="020B0400000000000000" pitchFamily="50" charset="-128"/>
              <a:ea typeface="BIZ UDPゴシック" panose="020B0400000000000000" pitchFamily="50" charset="-128"/>
            </a:endParaRPr>
          </a:p>
        </p:txBody>
      </p:sp>
      <p:pic>
        <p:nvPicPr>
          <p:cNvPr id="6" name="図 5" descr="テキスト&#10;&#10;自動的に生成された説明">
            <a:extLst>
              <a:ext uri="{FF2B5EF4-FFF2-40B4-BE49-F238E27FC236}">
                <a16:creationId xmlns:a16="http://schemas.microsoft.com/office/drawing/2014/main" id="{C1C00413-15CA-4E9F-3625-F1C8365F3D0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9395" y="43976"/>
            <a:ext cx="1547274" cy="474825"/>
          </a:xfrm>
          <a:prstGeom prst="rect">
            <a:avLst/>
          </a:prstGeom>
        </p:spPr>
      </p:pic>
      <p:cxnSp>
        <p:nvCxnSpPr>
          <p:cNvPr id="7" name="直線コネクタ 6">
            <a:extLst>
              <a:ext uri="{FF2B5EF4-FFF2-40B4-BE49-F238E27FC236}">
                <a16:creationId xmlns:a16="http://schemas.microsoft.com/office/drawing/2014/main" id="{C449A9FB-A982-529D-B286-9B0D2F7216CD}"/>
              </a:ext>
            </a:extLst>
          </p:cNvPr>
          <p:cNvCxnSpPr>
            <a:cxnSpLocks/>
          </p:cNvCxnSpPr>
          <p:nvPr/>
        </p:nvCxnSpPr>
        <p:spPr bwMode="auto">
          <a:xfrm>
            <a:off x="0" y="518801"/>
            <a:ext cx="9906000" cy="0"/>
          </a:xfrm>
          <a:prstGeom prst="line">
            <a:avLst/>
          </a:prstGeom>
          <a:solidFill>
            <a:schemeClr val="accent1"/>
          </a:solidFill>
          <a:ln w="57150" cap="flat" cmpd="sng" algn="ctr">
            <a:solidFill>
              <a:srgbClr val="EDA633"/>
            </a:solidFill>
            <a:prstDash val="solid"/>
            <a:round/>
            <a:headEnd type="none" w="med" len="med"/>
            <a:tailEnd type="none" w="med" len="med"/>
          </a:ln>
          <a:effectLst/>
        </p:spPr>
      </p:cxnSp>
      <p:pic>
        <p:nvPicPr>
          <p:cNvPr id="11" name="図 10">
            <a:extLst>
              <a:ext uri="{FF2B5EF4-FFF2-40B4-BE49-F238E27FC236}">
                <a16:creationId xmlns:a16="http://schemas.microsoft.com/office/drawing/2014/main" id="{A94E53AA-1984-1167-BEDE-A5A5F0CD8A0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89490" y="3194135"/>
            <a:ext cx="4574349" cy="2750688"/>
          </a:xfrm>
          <a:prstGeom prst="rect">
            <a:avLst/>
          </a:prstGeom>
        </p:spPr>
      </p:pic>
      <p:sp>
        <p:nvSpPr>
          <p:cNvPr id="12" name="テキスト ボックス 11">
            <a:extLst>
              <a:ext uri="{FF2B5EF4-FFF2-40B4-BE49-F238E27FC236}">
                <a16:creationId xmlns:a16="http://schemas.microsoft.com/office/drawing/2014/main" id="{3F7E356B-0A02-C439-7C10-73711FB0BB41}"/>
              </a:ext>
            </a:extLst>
          </p:cNvPr>
          <p:cNvSpPr txBox="1"/>
          <p:nvPr/>
        </p:nvSpPr>
        <p:spPr>
          <a:xfrm>
            <a:off x="6562705" y="547724"/>
            <a:ext cx="3343295" cy="338554"/>
          </a:xfrm>
          <a:prstGeom prst="rect">
            <a:avLst/>
          </a:prstGeom>
          <a:noFill/>
        </p:spPr>
        <p:txBody>
          <a:bodyPr wrap="square" rtlCol="0">
            <a:spAutoFit/>
          </a:bodyPr>
          <a:lstStyle/>
          <a:p>
            <a:pPr algn="r"/>
            <a:r>
              <a:rPr lang="ja-JP" altLang="en-US" sz="1600">
                <a:latin typeface="BIZ UDPゴシック" panose="020B0400000000000000" pitchFamily="50" charset="-128"/>
                <a:ea typeface="BIZ UDPゴシック" panose="020B0400000000000000" pitchFamily="50" charset="-128"/>
              </a:rPr>
              <a:t>申込日：　　　　　月　　　　　日</a:t>
            </a:r>
            <a:endParaRPr kumimoji="1" lang="ja-JP" altLang="en-US" sz="1600">
              <a:latin typeface="BIZ UDPゴシック" panose="020B0400000000000000" pitchFamily="50" charset="-128"/>
              <a:ea typeface="BIZ UDPゴシック" panose="020B0400000000000000" pitchFamily="50" charset="-128"/>
            </a:endParaRPr>
          </a:p>
        </p:txBody>
      </p:sp>
      <p:graphicFrame>
        <p:nvGraphicFramePr>
          <p:cNvPr id="15" name="オブジェクト 14">
            <a:extLst>
              <a:ext uri="{FF2B5EF4-FFF2-40B4-BE49-F238E27FC236}">
                <a16:creationId xmlns:a16="http://schemas.microsoft.com/office/drawing/2014/main" id="{3E6C0FF1-1DBA-1041-033E-352C735524DB}"/>
              </a:ext>
            </a:extLst>
          </p:cNvPr>
          <p:cNvGraphicFramePr>
            <a:graphicFrameLocks noChangeAspect="1"/>
          </p:cNvGraphicFramePr>
          <p:nvPr/>
        </p:nvGraphicFramePr>
        <p:xfrm>
          <a:off x="150888" y="5944823"/>
          <a:ext cx="1030287" cy="2181225"/>
        </p:xfrm>
        <a:graphic>
          <a:graphicData uri="http://schemas.openxmlformats.org/presentationml/2006/ole">
            <mc:AlternateContent xmlns:mc="http://schemas.openxmlformats.org/markup-compatibility/2006">
              <mc:Choice xmlns:v="urn:schemas-microsoft-com:vml" Requires="v">
                <p:oleObj name="Worksheet" showAsIcon="1" r:id="rId5" imgW="381148" imgH="806406" progId="Excel.Sheet.12">
                  <p:embed/>
                </p:oleObj>
              </mc:Choice>
              <mc:Fallback>
                <p:oleObj name="Worksheet" showAsIcon="1" r:id="rId5" imgW="381148" imgH="806406" progId="Excel.Sheet.12">
                  <p:embed/>
                  <p:pic>
                    <p:nvPicPr>
                      <p:cNvPr id="15" name="オブジェクト 14">
                        <a:extLst>
                          <a:ext uri="{FF2B5EF4-FFF2-40B4-BE49-F238E27FC236}">
                            <a16:creationId xmlns:a16="http://schemas.microsoft.com/office/drawing/2014/main" id="{3E6C0FF1-1DBA-1041-033E-352C735524DB}"/>
                          </a:ext>
                        </a:extLst>
                      </p:cNvPr>
                      <p:cNvPicPr/>
                      <p:nvPr/>
                    </p:nvPicPr>
                    <p:blipFill>
                      <a:blip r:embed="rId6"/>
                      <a:stretch>
                        <a:fillRect/>
                      </a:stretch>
                    </p:blipFill>
                    <p:spPr>
                      <a:xfrm>
                        <a:off x="150888" y="5944823"/>
                        <a:ext cx="1030287" cy="2181225"/>
                      </a:xfrm>
                      <a:prstGeom prst="rect">
                        <a:avLst/>
                      </a:prstGeom>
                    </p:spPr>
                  </p:pic>
                </p:oleObj>
              </mc:Fallback>
            </mc:AlternateContent>
          </a:graphicData>
        </a:graphic>
      </p:graphicFrame>
      <p:pic>
        <p:nvPicPr>
          <p:cNvPr id="16" name="図 15">
            <a:extLst>
              <a:ext uri="{FF2B5EF4-FFF2-40B4-BE49-F238E27FC236}">
                <a16:creationId xmlns:a16="http://schemas.microsoft.com/office/drawing/2014/main" id="{D479C4AB-8653-5348-F9C1-756A649D079B}"/>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959143" y="909861"/>
            <a:ext cx="4795969" cy="5764906"/>
          </a:xfrm>
          <a:prstGeom prst="rect">
            <a:avLst/>
          </a:prstGeom>
        </p:spPr>
      </p:pic>
      <p:pic>
        <p:nvPicPr>
          <p:cNvPr id="19" name="図 18">
            <a:extLst>
              <a:ext uri="{FF2B5EF4-FFF2-40B4-BE49-F238E27FC236}">
                <a16:creationId xmlns:a16="http://schemas.microsoft.com/office/drawing/2014/main" id="{E50DC7A1-B0E7-C3FA-F113-4E8F39851AEA}"/>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89490" y="810284"/>
            <a:ext cx="4574349" cy="2224660"/>
          </a:xfrm>
          <a:prstGeom prst="rect">
            <a:avLst/>
          </a:prstGeom>
        </p:spPr>
      </p:pic>
    </p:spTree>
    <p:extLst>
      <p:ext uri="{BB962C8B-B14F-4D97-AF65-F5344CB8AC3E}">
        <p14:creationId xmlns:p14="http://schemas.microsoft.com/office/powerpoint/2010/main" val="35872295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35">
            <a:extLst>
              <a:ext uri="{FF2B5EF4-FFF2-40B4-BE49-F238E27FC236}">
                <a16:creationId xmlns:a16="http://schemas.microsoft.com/office/drawing/2014/main" id="{E8499F24-578B-71EE-BD1F-A137DC8ACB62}"/>
              </a:ext>
            </a:extLst>
          </p:cNvPr>
          <p:cNvGraphicFramePr>
            <a:graphicFrameLocks noGrp="1"/>
          </p:cNvGraphicFramePr>
          <p:nvPr/>
        </p:nvGraphicFramePr>
        <p:xfrm>
          <a:off x="5070082" y="4418880"/>
          <a:ext cx="4724657" cy="2297075"/>
        </p:xfrm>
        <a:graphic>
          <a:graphicData uri="http://schemas.openxmlformats.org/drawingml/2006/table">
            <a:tbl>
              <a:tblPr firstRow="1" bandRow="1">
                <a:tableStyleId>{69CF1AB2-1976-4502-BF36-3FF5EA218861}</a:tableStyleId>
              </a:tblPr>
              <a:tblGrid>
                <a:gridCol w="811813">
                  <a:extLst>
                    <a:ext uri="{9D8B030D-6E8A-4147-A177-3AD203B41FA5}">
                      <a16:colId xmlns:a16="http://schemas.microsoft.com/office/drawing/2014/main" val="282933433"/>
                    </a:ext>
                  </a:extLst>
                </a:gridCol>
                <a:gridCol w="3912844">
                  <a:extLst>
                    <a:ext uri="{9D8B030D-6E8A-4147-A177-3AD203B41FA5}">
                      <a16:colId xmlns:a16="http://schemas.microsoft.com/office/drawing/2014/main" val="864029970"/>
                    </a:ext>
                  </a:extLst>
                </a:gridCol>
              </a:tblGrid>
              <a:tr h="488039">
                <a:tc>
                  <a:txBody>
                    <a:bodyPr/>
                    <a:lstStyle/>
                    <a:p>
                      <a:pPr algn="ctr" fontAlgn="ctr"/>
                      <a:r>
                        <a:rPr lang="ja-JP" altLang="en-US" sz="1400" u="none" strike="noStrike">
                          <a:effectLst/>
                          <a:latin typeface="BIZ UDPゴシック" panose="020B0400000000000000" pitchFamily="50" charset="-128"/>
                          <a:ea typeface="BIZ UDPゴシック" panose="020B0400000000000000" pitchFamily="50" charset="-128"/>
                        </a:rPr>
                        <a:t>送料</a:t>
                      </a: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tc>
                <a:tc>
                  <a:txBody>
                    <a:bodyPr/>
                    <a:lstStyle/>
                    <a:p>
                      <a:pPr algn="l" fontAlgn="ctr"/>
                      <a:r>
                        <a:rPr lang="ja-JP" altLang="en-US" sz="1400" u="none" strike="noStrike">
                          <a:effectLst/>
                          <a:latin typeface="BIZ UDPゴシック" panose="020B0400000000000000" pitchFamily="50" charset="-128"/>
                          <a:ea typeface="BIZ UDPゴシック" panose="020B0400000000000000" pitchFamily="50" charset="-128"/>
                        </a:rPr>
                        <a:t>　別途</a:t>
                      </a:r>
                      <a:endParaRPr lang="en-US" altLang="ja-JP" sz="1400" u="none" strike="noStrike">
                        <a:effectLst/>
                        <a:latin typeface="BIZ UDPゴシック" panose="020B0400000000000000" pitchFamily="50" charset="-128"/>
                        <a:ea typeface="BIZ UDPゴシック" panose="020B0400000000000000" pitchFamily="50" charset="-128"/>
                      </a:endParaRPr>
                    </a:p>
                  </a:txBody>
                  <a:tcPr marL="6350" marR="6350" marT="6350" marB="0" anchor="ctr"/>
                </a:tc>
                <a:extLst>
                  <a:ext uri="{0D108BD9-81ED-4DB2-BD59-A6C34878D82A}">
                    <a16:rowId xmlns:a16="http://schemas.microsoft.com/office/drawing/2014/main" val="4065254113"/>
                  </a:ext>
                </a:extLst>
              </a:tr>
              <a:tr h="454707">
                <a:tc>
                  <a:txBody>
                    <a:bodyPr/>
                    <a:lstStyle/>
                    <a:p>
                      <a:pPr algn="ctr" fontAlgn="ctr"/>
                      <a:r>
                        <a:rPr lang="ja-JP" altLang="en-US" sz="1400" b="0" u="none" strike="noStrike">
                          <a:solidFill>
                            <a:srgbClr val="000000"/>
                          </a:solidFill>
                          <a:effectLst/>
                          <a:latin typeface="BIZ UDPゴシック" panose="020B0400000000000000" pitchFamily="50" charset="-128"/>
                          <a:ea typeface="BIZ UDPゴシック" panose="020B0400000000000000" pitchFamily="50" charset="-128"/>
                        </a:rPr>
                        <a:t>お支払</a:t>
                      </a: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tc>
                <a:tc>
                  <a:txBody>
                    <a:bodyPr/>
                    <a:lstStyle/>
                    <a:p>
                      <a:pPr algn="l" fontAlgn="ctr"/>
                      <a:r>
                        <a:rPr lang="ja-JP" altLang="en-US" sz="1400" u="none" strike="noStrike">
                          <a:effectLst/>
                          <a:latin typeface="BIZ UDPゴシック" panose="020B0400000000000000" pitchFamily="50" charset="-128"/>
                          <a:ea typeface="BIZ UDPゴシック" panose="020B0400000000000000" pitchFamily="50" charset="-128"/>
                        </a:rPr>
                        <a:t>　月末締めで請求書をお届けします</a:t>
                      </a:r>
                      <a:endParaRPr lang="en-US" altLang="ja-JP" sz="1400" u="none" strike="noStrike">
                        <a:effectLst/>
                        <a:latin typeface="BIZ UDPゴシック" panose="020B0400000000000000" pitchFamily="50" charset="-128"/>
                        <a:ea typeface="BIZ UDPゴシック" panose="020B0400000000000000" pitchFamily="50" charset="-128"/>
                      </a:endParaRPr>
                    </a:p>
                  </a:txBody>
                  <a:tcPr marL="6350" marR="6350" marT="6350" marB="0" anchor="ctr"/>
                </a:tc>
                <a:extLst>
                  <a:ext uri="{0D108BD9-81ED-4DB2-BD59-A6C34878D82A}">
                    <a16:rowId xmlns:a16="http://schemas.microsoft.com/office/drawing/2014/main" val="2651664682"/>
                  </a:ext>
                </a:extLst>
              </a:tr>
              <a:tr h="627533">
                <a:tc>
                  <a:txBody>
                    <a:bodyPr/>
                    <a:lstStyle/>
                    <a:p>
                      <a:pPr algn="ctr" fontAlgn="ctr"/>
                      <a:r>
                        <a:rPr lang="ja-JP" altLang="en-US" sz="1400" b="0" u="none" strike="noStrike">
                          <a:solidFill>
                            <a:srgbClr val="000000"/>
                          </a:solidFill>
                          <a:effectLst/>
                          <a:latin typeface="BIZ UDPゴシック" panose="020B0400000000000000" pitchFamily="50" charset="-128"/>
                          <a:ea typeface="BIZ UDPゴシック" panose="020B0400000000000000" pitchFamily="50" charset="-128"/>
                        </a:rPr>
                        <a:t>動画</a:t>
                      </a: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tc>
                <a:tc>
                  <a:txBody>
                    <a:bodyPr/>
                    <a:lstStyle/>
                    <a:p>
                      <a:pPr algn="l" fontAlgn="ctr"/>
                      <a:r>
                        <a:rPr lang="ja-JP" altLang="en-US" sz="1400" b="0" u="none" strike="noStrike">
                          <a:solidFill>
                            <a:srgbClr val="000000"/>
                          </a:solidFill>
                          <a:effectLst/>
                          <a:latin typeface="BIZ UDPゴシック" panose="020B0400000000000000" pitchFamily="50" charset="-128"/>
                          <a:ea typeface="BIZ UDPゴシック" panose="020B0400000000000000" pitchFamily="50" charset="-128"/>
                        </a:rPr>
                        <a:t>　１</a:t>
                      </a:r>
                      <a:r>
                        <a:rPr lang="ja-JP" altLang="en-US" sz="1400">
                          <a:latin typeface="BIZ UDPゴシック" panose="020B0400000000000000" pitchFamily="50" charset="-128"/>
                          <a:ea typeface="BIZ UDPゴシック" panose="020B0400000000000000" pitchFamily="50" charset="-128"/>
                        </a:rPr>
                        <a:t>回目の開催日より</a:t>
                      </a:r>
                      <a:r>
                        <a:rPr lang="en-US" altLang="ja-JP" sz="1400">
                          <a:latin typeface="BIZ UDPゴシック" panose="020B0400000000000000" pitchFamily="50" charset="-128"/>
                          <a:ea typeface="BIZ UDPゴシック" panose="020B0400000000000000" pitchFamily="50" charset="-128"/>
                        </a:rPr>
                        <a:t>1</a:t>
                      </a:r>
                      <a:r>
                        <a:rPr lang="ja-JP" altLang="en-US" sz="1400">
                          <a:latin typeface="BIZ UDPゴシック" panose="020B0400000000000000" pitchFamily="50" charset="-128"/>
                          <a:ea typeface="BIZ UDPゴシック" panose="020B0400000000000000" pitchFamily="50" charset="-128"/>
                        </a:rPr>
                        <a:t>週間後を予定しております　 　　</a:t>
                      </a:r>
                      <a:endParaRPr lang="en-US" altLang="ja-JP" sz="1400">
                        <a:latin typeface="BIZ UDPゴシック" panose="020B0400000000000000" pitchFamily="50" charset="-128"/>
                        <a:ea typeface="BIZ UDPゴシック" panose="020B0400000000000000" pitchFamily="50" charset="-128"/>
                      </a:endParaRPr>
                    </a:p>
                    <a:p>
                      <a:pPr algn="l" fontAlgn="ctr"/>
                      <a:r>
                        <a:rPr lang="ja-JP" altLang="en-US" sz="1400">
                          <a:latin typeface="BIZ UDPゴシック" panose="020B0400000000000000" pitchFamily="50" charset="-128"/>
                          <a:ea typeface="BIZ UDPゴシック" panose="020B0400000000000000" pitchFamily="50" charset="-128"/>
                        </a:rPr>
                        <a:t>　予めご了承ください</a:t>
                      </a: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tc>
                <a:extLst>
                  <a:ext uri="{0D108BD9-81ED-4DB2-BD59-A6C34878D82A}">
                    <a16:rowId xmlns:a16="http://schemas.microsoft.com/office/drawing/2014/main" val="1033496739"/>
                  </a:ext>
                </a:extLst>
              </a:tr>
              <a:tr h="726796">
                <a:tc>
                  <a:txBody>
                    <a:bodyPr/>
                    <a:lstStyle/>
                    <a:p>
                      <a:pPr algn="ctr" fontAlgn="ctr"/>
                      <a:r>
                        <a:rPr lang="ja-JP" altLang="en-US" sz="1400" b="0" u="none" strike="noStrike">
                          <a:solidFill>
                            <a:srgbClr val="000000"/>
                          </a:solidFill>
                          <a:effectLst/>
                          <a:latin typeface="BIZ UDPゴシック" panose="020B0400000000000000" pitchFamily="50" charset="-128"/>
                          <a:ea typeface="BIZ UDPゴシック" panose="020B0400000000000000" pitchFamily="50" charset="-128"/>
                        </a:rPr>
                        <a:t>送付先</a:t>
                      </a: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tc>
                <a:tc>
                  <a:txBody>
                    <a:bodyPr/>
                    <a:lstStyle/>
                    <a:p>
                      <a:pPr algn="l" fontAlgn="ctr"/>
                      <a:r>
                        <a:rPr lang="ja-JP" altLang="en-US" sz="1400" b="1" u="none" strike="noStrike">
                          <a:solidFill>
                            <a:srgbClr val="000000"/>
                          </a:solidFill>
                          <a:effectLst/>
                          <a:latin typeface="BIZ UDPゴシック" panose="020B0400000000000000" pitchFamily="50" charset="-128"/>
                          <a:ea typeface="BIZ UDPゴシック" panose="020B0400000000000000" pitchFamily="50" charset="-128"/>
                        </a:rPr>
                        <a:t>　</a:t>
                      </a:r>
                      <a:r>
                        <a:rPr lang="en-US" altLang="ja-JP" sz="1400" b="1" u="none" strike="noStrike">
                          <a:solidFill>
                            <a:srgbClr val="000000"/>
                          </a:solidFill>
                          <a:effectLst/>
                          <a:latin typeface="BIZ UDPゴシック" panose="020B0400000000000000" pitchFamily="50" charset="-128"/>
                          <a:ea typeface="BIZ UDPゴシック" panose="020B0400000000000000" pitchFamily="50" charset="-128"/>
                        </a:rPr>
                        <a:t>FAX</a:t>
                      </a:r>
                      <a:r>
                        <a:rPr lang="ja-JP" altLang="en-US" sz="1400" b="1" u="none" strike="noStrike">
                          <a:solidFill>
                            <a:srgbClr val="000000"/>
                          </a:solidFill>
                          <a:effectLst/>
                          <a:latin typeface="BIZ UDPゴシック" panose="020B0400000000000000" pitchFamily="50" charset="-128"/>
                          <a:ea typeface="BIZ UDPゴシック" panose="020B0400000000000000" pitchFamily="50" charset="-128"/>
                        </a:rPr>
                        <a:t>　</a:t>
                      </a:r>
                      <a:r>
                        <a:rPr lang="en-US" altLang="ja-JP" sz="1400" b="1" u="none" strike="noStrike">
                          <a:solidFill>
                            <a:srgbClr val="000000"/>
                          </a:solidFill>
                          <a:effectLst/>
                          <a:latin typeface="BIZ UDPゴシック" panose="020B0400000000000000" pitchFamily="50" charset="-128"/>
                          <a:ea typeface="BIZ UDPゴシック" panose="020B0400000000000000" pitchFamily="50" charset="-128"/>
                        </a:rPr>
                        <a:t>03-3447-6868</a:t>
                      </a:r>
                    </a:p>
                    <a:p>
                      <a:pPr algn="l" fontAlgn="ctr"/>
                      <a:r>
                        <a:rPr lang="ja-JP" altLang="en-US" sz="1400" b="1" u="none" strike="noStrike">
                          <a:solidFill>
                            <a:srgbClr val="000000"/>
                          </a:solidFill>
                          <a:effectLst/>
                          <a:latin typeface="BIZ UDPゴシック" panose="020B0400000000000000" pitchFamily="50" charset="-128"/>
                          <a:ea typeface="BIZ UDPゴシック" panose="020B0400000000000000" pitchFamily="50" charset="-128"/>
                        </a:rPr>
                        <a:t>　</a:t>
                      </a:r>
                      <a:r>
                        <a:rPr lang="en-US" altLang="ja-JP" sz="1400" b="1" u="none" strike="noStrike">
                          <a:solidFill>
                            <a:srgbClr val="000000"/>
                          </a:solidFill>
                          <a:effectLst/>
                          <a:latin typeface="BIZ UDPゴシック" panose="020B0400000000000000" pitchFamily="50" charset="-128"/>
                          <a:ea typeface="BIZ UDPゴシック" panose="020B0400000000000000" pitchFamily="50" charset="-128"/>
                        </a:rPr>
                        <a:t>MAIL</a:t>
                      </a:r>
                      <a:r>
                        <a:rPr lang="ja-JP" altLang="en-US" sz="1400" b="1" u="none" strike="noStrike">
                          <a:solidFill>
                            <a:srgbClr val="000000"/>
                          </a:solidFill>
                          <a:effectLst/>
                          <a:latin typeface="BIZ UDPゴシック" panose="020B0400000000000000" pitchFamily="50" charset="-128"/>
                          <a:ea typeface="BIZ UDPゴシック" panose="020B0400000000000000" pitchFamily="50" charset="-128"/>
                        </a:rPr>
                        <a:t>　</a:t>
                      </a:r>
                      <a:r>
                        <a:rPr lang="en-US" altLang="ja-JP" sz="1400" b="1" u="none" strike="noStrike">
                          <a:solidFill>
                            <a:srgbClr val="000000"/>
                          </a:solidFill>
                          <a:effectLst/>
                          <a:latin typeface="BIZ UDPゴシック" panose="020B0400000000000000" pitchFamily="50" charset="-128"/>
                          <a:ea typeface="BIZ UDPゴシック" panose="020B0400000000000000" pitchFamily="50" charset="-128"/>
                          <a:hlinkClick r:id="rId3"/>
                        </a:rPr>
                        <a:t>info@corislive.com</a:t>
                      </a:r>
                      <a:endParaRPr lang="en-US" altLang="ja-JP" sz="1400" b="1" u="none" strike="noStrike">
                        <a:solidFill>
                          <a:srgbClr val="000000"/>
                        </a:solidFill>
                        <a:effectLst/>
                        <a:latin typeface="BIZ UDPゴシック" panose="020B0400000000000000" pitchFamily="50" charset="-128"/>
                        <a:ea typeface="BIZ UDPゴシック" panose="020B0400000000000000" pitchFamily="50" charset="-128"/>
                      </a:endParaRPr>
                    </a:p>
                    <a:p>
                      <a:pPr algn="l" fontAlgn="ctr"/>
                      <a:r>
                        <a:rPr lang="ja-JP" altLang="en-US" sz="1400" b="1" i="0" u="none" strike="noStrike">
                          <a:solidFill>
                            <a:srgbClr val="000000"/>
                          </a:solidFill>
                          <a:effectLst/>
                          <a:latin typeface="BIZ UDPゴシック" panose="020B0400000000000000" pitchFamily="50" charset="-128"/>
                          <a:ea typeface="BIZ UDPゴシック" panose="020B0400000000000000" pitchFamily="50" charset="-128"/>
                        </a:rPr>
                        <a:t>　担当　藤田・奥田</a:t>
                      </a:r>
                      <a:endParaRPr lang="en-US" altLang="ja-JP" sz="1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tc>
                <a:extLst>
                  <a:ext uri="{0D108BD9-81ED-4DB2-BD59-A6C34878D82A}">
                    <a16:rowId xmlns:a16="http://schemas.microsoft.com/office/drawing/2014/main" val="904931632"/>
                  </a:ext>
                </a:extLst>
              </a:tr>
            </a:tbl>
          </a:graphicData>
        </a:graphic>
      </p:graphicFrame>
      <p:sp>
        <p:nvSpPr>
          <p:cNvPr id="20" name="タイトル 1">
            <a:extLst>
              <a:ext uri="{FF2B5EF4-FFF2-40B4-BE49-F238E27FC236}">
                <a16:creationId xmlns:a16="http://schemas.microsoft.com/office/drawing/2014/main" id="{65DCD5F9-165E-47D0-BDB8-5ED37DD8E964}"/>
              </a:ext>
            </a:extLst>
          </p:cNvPr>
          <p:cNvSpPr txBox="1">
            <a:spLocks/>
          </p:cNvSpPr>
          <p:nvPr/>
        </p:nvSpPr>
        <p:spPr>
          <a:xfrm>
            <a:off x="4682169" y="43976"/>
            <a:ext cx="5223831" cy="273531"/>
          </a:xfrm>
          <a:prstGeom prst="rect">
            <a:avLst/>
          </a:prstGeom>
        </p:spPr>
        <p:txBody>
          <a:bodyPr>
            <a:noAutofit/>
          </a:bodyPr>
          <a:lstStyle>
            <a:lvl1pPr algn="l" rtl="0" eaLnBrk="0" fontAlgn="base" hangingPunct="0">
              <a:spcBef>
                <a:spcPct val="0"/>
              </a:spcBef>
              <a:spcAft>
                <a:spcPct val="0"/>
              </a:spcAft>
              <a:defRPr kumimoji="1">
                <a:solidFill>
                  <a:schemeClr val="tx2"/>
                </a:solidFill>
                <a:latin typeface="+mj-lt"/>
                <a:ea typeface="+mj-ea"/>
                <a:cs typeface="+mj-cs"/>
              </a:defRPr>
            </a:lvl1pPr>
            <a:lvl2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2pPr>
            <a:lvl3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3pPr>
            <a:lvl4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4pPr>
            <a:lvl5pPr algn="l" rtl="0" eaLnBrk="0" fontAlgn="base" hangingPunct="0">
              <a:spcBef>
                <a:spcPct val="0"/>
              </a:spcBef>
              <a:spcAft>
                <a:spcPct val="0"/>
              </a:spcAft>
              <a:defRPr kumimoji="1">
                <a:solidFill>
                  <a:schemeClr val="tx2"/>
                </a:solidFill>
                <a:latin typeface="ＭＳ Ｐゴシック" charset="-128"/>
                <a:ea typeface="ＭＳ Ｐゴシック" charset="-128"/>
                <a:cs typeface="ＭＳ Ｐゴシック" charset="-128"/>
              </a:defRPr>
            </a:lvl5pPr>
            <a:lvl6pPr marL="402823"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6pPr>
            <a:lvl7pPr marL="805646"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7pPr>
            <a:lvl8pPr marL="1208469"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8pPr>
            <a:lvl9pPr marL="1611292"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9pPr>
          </a:lstStyle>
          <a:p>
            <a:pPr algn="r"/>
            <a:r>
              <a:rPr lang="ja-JP" altLang="en-US" sz="2400" b="1" kern="0">
                <a:solidFill>
                  <a:schemeClr val="tx1"/>
                </a:solidFill>
                <a:latin typeface="BIZ UDPゴシック" panose="020B0400000000000000" pitchFamily="50" charset="-128"/>
                <a:ea typeface="BIZ UDPゴシック" panose="020B0400000000000000" pitchFamily="50" charset="-128"/>
              </a:rPr>
              <a:t>オンラインハンドメイドお申込み方法</a:t>
            </a:r>
          </a:p>
        </p:txBody>
      </p:sp>
      <p:sp>
        <p:nvSpPr>
          <p:cNvPr id="3" name="テキスト ボックス 2">
            <a:extLst>
              <a:ext uri="{FF2B5EF4-FFF2-40B4-BE49-F238E27FC236}">
                <a16:creationId xmlns:a16="http://schemas.microsoft.com/office/drawing/2014/main" id="{2F8E7091-41F3-BEAF-DFC8-A2B2C4472F0F}"/>
              </a:ext>
            </a:extLst>
          </p:cNvPr>
          <p:cNvSpPr txBox="1"/>
          <p:nvPr/>
        </p:nvSpPr>
        <p:spPr>
          <a:xfrm>
            <a:off x="204952" y="571043"/>
            <a:ext cx="4477217" cy="6046592"/>
          </a:xfrm>
          <a:prstGeom prst="rect">
            <a:avLst/>
          </a:prstGeom>
          <a:noFill/>
        </p:spPr>
        <p:txBody>
          <a:bodyPr wrap="square">
            <a:spAutoFit/>
          </a:bodyPr>
          <a:lstStyle/>
          <a:p>
            <a:pPr>
              <a:lnSpc>
                <a:spcPct val="150000"/>
              </a:lnSpc>
              <a:spcBef>
                <a:spcPts val="600"/>
              </a:spcBef>
            </a:pPr>
            <a:r>
              <a:rPr lang="en-US" altLang="ja-JP" sz="1600">
                <a:highlight>
                  <a:srgbClr val="F8FDF9"/>
                </a:highlight>
                <a:latin typeface="BIZ UDPゴシック" panose="020B0400000000000000" pitchFamily="50" charset="-128"/>
                <a:ea typeface="BIZ UDPゴシック" panose="020B0400000000000000" pitchFamily="50" charset="-128"/>
              </a:rPr>
              <a:t>【Point】</a:t>
            </a:r>
          </a:p>
          <a:p>
            <a:pPr>
              <a:lnSpc>
                <a:spcPct val="150000"/>
              </a:lnSpc>
              <a:spcBef>
                <a:spcPts val="600"/>
              </a:spcBef>
            </a:pPr>
            <a:r>
              <a:rPr lang="ja-JP" altLang="en-US" sz="1600">
                <a:highlight>
                  <a:srgbClr val="F8FDF9"/>
                </a:highlight>
                <a:latin typeface="BIZ UDPゴシック" panose="020B0400000000000000" pitchFamily="50" charset="-128"/>
                <a:ea typeface="BIZ UDPゴシック" panose="020B0400000000000000" pitchFamily="50" charset="-128"/>
              </a:rPr>
              <a:t>・</a:t>
            </a:r>
            <a:r>
              <a:rPr lang="en-US" altLang="ja-JP" sz="1600">
                <a:highlight>
                  <a:srgbClr val="F8FDF9"/>
                </a:highlight>
                <a:latin typeface="BIZ UDPゴシック" panose="020B0400000000000000" pitchFamily="50" charset="-128"/>
                <a:ea typeface="BIZ UDPゴシック" panose="020B0400000000000000" pitchFamily="50" charset="-128"/>
              </a:rPr>
              <a:t>1</a:t>
            </a:r>
            <a:r>
              <a:rPr lang="ja-JP" altLang="en-US" sz="1600">
                <a:highlight>
                  <a:srgbClr val="F8FDF9"/>
                </a:highlight>
                <a:latin typeface="BIZ UDPゴシック" panose="020B0400000000000000" pitchFamily="50" charset="-128"/>
                <a:ea typeface="BIZ UDPゴシック" panose="020B0400000000000000" pitchFamily="50" charset="-128"/>
              </a:rPr>
              <a:t>名様より参加可！</a:t>
            </a:r>
            <a:r>
              <a:rPr lang="en-US" altLang="ja-JP" sz="1600">
                <a:highlight>
                  <a:srgbClr val="F8FDF9"/>
                </a:highlight>
                <a:latin typeface="BIZ UDPゴシック" panose="020B0400000000000000" pitchFamily="50" charset="-128"/>
                <a:ea typeface="BIZ UDPゴシック" panose="020B0400000000000000" pitchFamily="50" charset="-128"/>
              </a:rPr>
              <a:t>1</a:t>
            </a:r>
            <a:r>
              <a:rPr lang="ja-JP" altLang="en-US" sz="1600">
                <a:highlight>
                  <a:srgbClr val="F8FDF9"/>
                </a:highlight>
                <a:latin typeface="BIZ UDPゴシック" panose="020B0400000000000000" pitchFamily="50" charset="-128"/>
                <a:ea typeface="BIZ UDPゴシック" panose="020B0400000000000000" pitchFamily="50" charset="-128"/>
              </a:rPr>
              <a:t>人分のキットでお届け</a:t>
            </a:r>
            <a:endParaRPr lang="en-US" altLang="ja-JP" sz="1600">
              <a:highlight>
                <a:srgbClr val="F8FDF9"/>
              </a:highlight>
              <a:latin typeface="BIZ UDPゴシック" panose="020B0400000000000000" pitchFamily="50" charset="-128"/>
              <a:ea typeface="BIZ UDPゴシック" panose="020B0400000000000000" pitchFamily="50" charset="-128"/>
            </a:endParaRPr>
          </a:p>
          <a:p>
            <a:pPr>
              <a:lnSpc>
                <a:spcPct val="150000"/>
              </a:lnSpc>
              <a:spcBef>
                <a:spcPts val="600"/>
              </a:spcBef>
            </a:pPr>
            <a:r>
              <a:rPr lang="ja-JP" altLang="en-US" sz="1600">
                <a:highlight>
                  <a:srgbClr val="F8FDF9"/>
                </a:highlight>
                <a:latin typeface="BIZ UDPゴシック" panose="020B0400000000000000" pitchFamily="50" charset="-128"/>
                <a:ea typeface="BIZ UDPゴシック" panose="020B0400000000000000" pitchFamily="50" charset="-128"/>
              </a:rPr>
              <a:t>・先生と一緒に会話も楽しみながら作成</a:t>
            </a:r>
            <a:endParaRPr lang="en-US" altLang="ja-JP" sz="1600">
              <a:highlight>
                <a:srgbClr val="F8FDF9"/>
              </a:highlight>
              <a:latin typeface="BIZ UDPゴシック" panose="020B0400000000000000" pitchFamily="50" charset="-128"/>
              <a:ea typeface="BIZ UDPゴシック" panose="020B0400000000000000" pitchFamily="50" charset="-128"/>
            </a:endParaRPr>
          </a:p>
          <a:p>
            <a:pPr>
              <a:lnSpc>
                <a:spcPct val="150000"/>
              </a:lnSpc>
              <a:spcBef>
                <a:spcPts val="600"/>
              </a:spcBef>
            </a:pPr>
            <a:r>
              <a:rPr lang="ja-JP" altLang="en-US" sz="1600">
                <a:highlight>
                  <a:srgbClr val="F8FDF9"/>
                </a:highlight>
                <a:latin typeface="BIZ UDPゴシック" panose="020B0400000000000000" pitchFamily="50" charset="-128"/>
                <a:ea typeface="BIZ UDPゴシック" panose="020B0400000000000000" pitchFamily="50" charset="-128"/>
              </a:rPr>
              <a:t>・手元のアップの画面で見やすく分かりやすく</a:t>
            </a:r>
          </a:p>
          <a:p>
            <a:pPr>
              <a:lnSpc>
                <a:spcPct val="150000"/>
              </a:lnSpc>
              <a:spcBef>
                <a:spcPts val="600"/>
              </a:spcBef>
            </a:pPr>
            <a:r>
              <a:rPr lang="ja-JP" altLang="en-US" sz="1600">
                <a:highlight>
                  <a:srgbClr val="F8FDF9"/>
                </a:highlight>
                <a:latin typeface="BIZ UDPゴシック" panose="020B0400000000000000" pitchFamily="50" charset="-128"/>
                <a:ea typeface="BIZ UDPゴシック" panose="020B0400000000000000" pitchFamily="50" charset="-128"/>
              </a:rPr>
              <a:t>・当日参加できない方への動画フォローも</a:t>
            </a:r>
            <a:endParaRPr lang="en-US" altLang="ja-JP" sz="1600">
              <a:highlight>
                <a:srgbClr val="F8FDF9"/>
              </a:highlight>
              <a:latin typeface="BIZ UDPゴシック" panose="020B0400000000000000" pitchFamily="50" charset="-128"/>
              <a:ea typeface="BIZ UDPゴシック" panose="020B0400000000000000" pitchFamily="50" charset="-128"/>
            </a:endParaRPr>
          </a:p>
          <a:p>
            <a:pPr>
              <a:lnSpc>
                <a:spcPct val="150000"/>
              </a:lnSpc>
              <a:spcBef>
                <a:spcPts val="600"/>
              </a:spcBef>
            </a:pPr>
            <a:r>
              <a:rPr lang="ja-JP" altLang="en-US" sz="1600">
                <a:highlight>
                  <a:srgbClr val="F8FDF9"/>
                </a:highlight>
                <a:latin typeface="BIZ UDPゴシック" panose="020B0400000000000000" pitchFamily="50" charset="-128"/>
                <a:ea typeface="BIZ UDPゴシック" panose="020B0400000000000000" pitchFamily="50" charset="-128"/>
              </a:rPr>
              <a:t>・花材卸業者から直接入荷の為、安価で豪華に</a:t>
            </a:r>
            <a:endParaRPr lang="en-US" altLang="ja-JP" sz="1600">
              <a:highlight>
                <a:srgbClr val="F8FDF9"/>
              </a:highlight>
              <a:latin typeface="BIZ UDPゴシック" panose="020B0400000000000000" pitchFamily="50" charset="-128"/>
              <a:ea typeface="BIZ UDPゴシック" panose="020B0400000000000000" pitchFamily="50" charset="-128"/>
            </a:endParaRPr>
          </a:p>
          <a:p>
            <a:pPr>
              <a:lnSpc>
                <a:spcPct val="150000"/>
              </a:lnSpc>
              <a:spcBef>
                <a:spcPts val="600"/>
              </a:spcBef>
            </a:pPr>
            <a:r>
              <a:rPr lang="ja-JP" altLang="en-US" sz="1600">
                <a:highlight>
                  <a:srgbClr val="F8FDF9"/>
                </a:highlight>
                <a:latin typeface="BIZ UDPゴシック" panose="020B0400000000000000" pitchFamily="50" charset="-128"/>
                <a:ea typeface="BIZ UDPゴシック" panose="020B0400000000000000" pitchFamily="50" charset="-128"/>
              </a:rPr>
              <a:t>・毎月の企画・考案、準備時間を大幅にカット</a:t>
            </a:r>
            <a:r>
              <a:rPr lang="ja-JP" altLang="en-US" sz="1600">
                <a:latin typeface="BIZ UDPゴシック" panose="020B0400000000000000" pitchFamily="50" charset="-128"/>
                <a:ea typeface="BIZ UDPゴシック" panose="020B0400000000000000" pitchFamily="50" charset="-128"/>
              </a:rPr>
              <a:t>！</a:t>
            </a:r>
            <a:endParaRPr lang="en-US" altLang="ja-JP" sz="1600">
              <a:latin typeface="BIZ UDPゴシック" panose="020B0400000000000000" pitchFamily="50" charset="-128"/>
              <a:ea typeface="BIZ UDPゴシック" panose="020B0400000000000000" pitchFamily="50" charset="-128"/>
            </a:endParaRPr>
          </a:p>
          <a:p>
            <a:pPr>
              <a:lnSpc>
                <a:spcPct val="150000"/>
              </a:lnSpc>
              <a:spcBef>
                <a:spcPts val="600"/>
              </a:spcBef>
            </a:pPr>
            <a:r>
              <a:rPr lang="en-US" altLang="ja-JP" sz="1600">
                <a:highlight>
                  <a:srgbClr val="F8D1DC"/>
                </a:highlight>
                <a:latin typeface="BIZ UDPゴシック" panose="020B0400000000000000" pitchFamily="50" charset="-128"/>
                <a:ea typeface="BIZ UDPゴシック" panose="020B0400000000000000" pitchFamily="50" charset="-128"/>
              </a:rPr>
              <a:t>【</a:t>
            </a:r>
            <a:r>
              <a:rPr lang="ja-JP" altLang="en-US" sz="1600">
                <a:highlight>
                  <a:srgbClr val="F8D1DC"/>
                </a:highlight>
                <a:latin typeface="BIZ UDPゴシック" panose="020B0400000000000000" pitchFamily="50" charset="-128"/>
                <a:ea typeface="BIZ UDPゴシック" panose="020B0400000000000000" pitchFamily="50" charset="-128"/>
              </a:rPr>
              <a:t>ご参加の流れ</a:t>
            </a:r>
            <a:r>
              <a:rPr lang="en-US" altLang="ja-JP" sz="1600">
                <a:highlight>
                  <a:srgbClr val="F8D1DC"/>
                </a:highlight>
                <a:latin typeface="BIZ UDPゴシック" panose="020B0400000000000000" pitchFamily="50" charset="-128"/>
                <a:ea typeface="BIZ UDPゴシック" panose="020B0400000000000000" pitchFamily="50" charset="-128"/>
              </a:rPr>
              <a:t>】</a:t>
            </a:r>
            <a:endParaRPr lang="ja-JP" altLang="en-US" sz="1600">
              <a:highlight>
                <a:srgbClr val="F8D1DC"/>
              </a:highlight>
              <a:latin typeface="BIZ UDPゴシック" panose="020B0400000000000000" pitchFamily="50" charset="-128"/>
              <a:ea typeface="BIZ UDPゴシック" panose="020B0400000000000000" pitchFamily="50" charset="-128"/>
            </a:endParaRPr>
          </a:p>
          <a:p>
            <a:pPr>
              <a:lnSpc>
                <a:spcPct val="150000"/>
              </a:lnSpc>
              <a:spcBef>
                <a:spcPts val="600"/>
              </a:spcBef>
            </a:pPr>
            <a:r>
              <a:rPr lang="ja-JP" altLang="en-US" sz="1600">
                <a:highlight>
                  <a:srgbClr val="F8D1DC"/>
                </a:highlight>
                <a:latin typeface="BIZ UDPゴシック" panose="020B0400000000000000" pitchFamily="50" charset="-128"/>
                <a:ea typeface="BIZ UDPゴシック" panose="020B0400000000000000" pitchFamily="50" charset="-128"/>
              </a:rPr>
              <a:t>①締切日までにコリスライブ事務局あてに、</a:t>
            </a:r>
            <a:br>
              <a:rPr lang="en-US" altLang="ja-JP" sz="1600">
                <a:highlight>
                  <a:srgbClr val="F8D1DC"/>
                </a:highlight>
                <a:latin typeface="BIZ UDPゴシック" panose="020B0400000000000000" pitchFamily="50" charset="-128"/>
                <a:ea typeface="BIZ UDPゴシック" panose="020B0400000000000000" pitchFamily="50" charset="-128"/>
              </a:rPr>
            </a:br>
            <a:r>
              <a:rPr lang="ja-JP" altLang="en-US" sz="1600">
                <a:highlight>
                  <a:srgbClr val="F8D1DC"/>
                </a:highlight>
                <a:latin typeface="BIZ UDPゴシック" panose="020B0400000000000000" pitchFamily="50" charset="-128"/>
                <a:ea typeface="BIZ UDPゴシック" panose="020B0400000000000000" pitchFamily="50" charset="-128"/>
              </a:rPr>
              <a:t>　 </a:t>
            </a:r>
            <a:r>
              <a:rPr lang="en-US" altLang="ja-JP" sz="1600">
                <a:highlight>
                  <a:srgbClr val="F8D1DC"/>
                </a:highlight>
                <a:latin typeface="BIZ UDPゴシック" panose="020B0400000000000000" pitchFamily="50" charset="-128"/>
                <a:ea typeface="BIZ UDPゴシック" panose="020B0400000000000000" pitchFamily="50" charset="-128"/>
              </a:rPr>
              <a:t>FAX</a:t>
            </a:r>
            <a:r>
              <a:rPr lang="ja-JP" altLang="en-US" sz="1600">
                <a:highlight>
                  <a:srgbClr val="F8D1DC"/>
                </a:highlight>
                <a:latin typeface="BIZ UDPゴシック" panose="020B0400000000000000" pitchFamily="50" charset="-128"/>
                <a:ea typeface="BIZ UDPゴシック" panose="020B0400000000000000" pitchFamily="50" charset="-128"/>
              </a:rPr>
              <a:t>かメールで注文書をお送りください</a:t>
            </a:r>
          </a:p>
          <a:p>
            <a:pPr>
              <a:lnSpc>
                <a:spcPct val="150000"/>
              </a:lnSpc>
              <a:spcBef>
                <a:spcPts val="600"/>
              </a:spcBef>
            </a:pPr>
            <a:r>
              <a:rPr lang="ja-JP" altLang="en-US" sz="1600">
                <a:highlight>
                  <a:srgbClr val="F8D1DC"/>
                </a:highlight>
                <a:latin typeface="BIZ UDPゴシック" panose="020B0400000000000000" pitchFamily="50" charset="-128"/>
                <a:ea typeface="BIZ UDPゴシック" panose="020B0400000000000000" pitchFamily="50" charset="-128"/>
              </a:rPr>
              <a:t>②開催日の</a:t>
            </a:r>
            <a:r>
              <a:rPr lang="en-US" altLang="ja-JP" sz="1600">
                <a:highlight>
                  <a:srgbClr val="F8D1DC"/>
                </a:highlight>
                <a:latin typeface="BIZ UDPゴシック" panose="020B0400000000000000" pitchFamily="50" charset="-128"/>
                <a:ea typeface="BIZ UDPゴシック" panose="020B0400000000000000" pitchFamily="50" charset="-128"/>
              </a:rPr>
              <a:t>3</a:t>
            </a:r>
            <a:r>
              <a:rPr lang="ja-JP" altLang="en-US" sz="1600">
                <a:highlight>
                  <a:srgbClr val="F8D1DC"/>
                </a:highlight>
                <a:latin typeface="BIZ UDPゴシック" panose="020B0400000000000000" pitchFamily="50" charset="-128"/>
                <a:ea typeface="BIZ UDPゴシック" panose="020B0400000000000000" pitchFamily="50" charset="-128"/>
              </a:rPr>
              <a:t>日前までにキットをお送りします</a:t>
            </a:r>
          </a:p>
          <a:p>
            <a:pPr>
              <a:lnSpc>
                <a:spcPct val="150000"/>
              </a:lnSpc>
              <a:spcBef>
                <a:spcPts val="600"/>
              </a:spcBef>
            </a:pPr>
            <a:r>
              <a:rPr lang="ja-JP" altLang="en-US" sz="1600">
                <a:highlight>
                  <a:srgbClr val="F8D1DC"/>
                </a:highlight>
                <a:latin typeface="BIZ UDPゴシック" panose="020B0400000000000000" pitchFamily="50" charset="-128"/>
                <a:ea typeface="BIZ UDPゴシック" panose="020B0400000000000000" pitchFamily="50" charset="-128"/>
              </a:rPr>
              <a:t>　 </a:t>
            </a:r>
            <a:r>
              <a:rPr lang="en-US" altLang="ja-JP" sz="1600">
                <a:highlight>
                  <a:srgbClr val="F8D1DC"/>
                </a:highlight>
                <a:latin typeface="BIZ UDPゴシック" panose="020B0400000000000000" pitchFamily="50" charset="-128"/>
                <a:ea typeface="BIZ UDPゴシック" panose="020B0400000000000000" pitchFamily="50" charset="-128"/>
              </a:rPr>
              <a:t>※</a:t>
            </a:r>
            <a:r>
              <a:rPr lang="ja-JP" altLang="en-US" sz="1600">
                <a:highlight>
                  <a:srgbClr val="F8D1DC"/>
                </a:highlight>
                <a:latin typeface="BIZ UDPゴシック" panose="020B0400000000000000" pitchFamily="50" charset="-128"/>
                <a:ea typeface="BIZ UDPゴシック" panose="020B0400000000000000" pitchFamily="50" charset="-128"/>
              </a:rPr>
              <a:t>必ず到着後中身のご確認をお願いします</a:t>
            </a:r>
          </a:p>
          <a:p>
            <a:pPr>
              <a:lnSpc>
                <a:spcPct val="150000"/>
              </a:lnSpc>
              <a:spcBef>
                <a:spcPts val="600"/>
              </a:spcBef>
            </a:pPr>
            <a:r>
              <a:rPr lang="ja-JP" altLang="en-US" sz="1600">
                <a:highlight>
                  <a:srgbClr val="F8D1DC"/>
                </a:highlight>
                <a:latin typeface="BIZ UDPゴシック" panose="020B0400000000000000" pitchFamily="50" charset="-128"/>
                <a:ea typeface="BIZ UDPゴシック" panose="020B0400000000000000" pitchFamily="50" charset="-128"/>
              </a:rPr>
              <a:t>③開催日にログイン情報より</a:t>
            </a:r>
            <a:r>
              <a:rPr lang="en-US" altLang="ja-JP" sz="1600">
                <a:highlight>
                  <a:srgbClr val="F8D1DC"/>
                </a:highlight>
                <a:latin typeface="BIZ UDPゴシック" panose="020B0400000000000000" pitchFamily="50" charset="-128"/>
                <a:ea typeface="BIZ UDPゴシック" panose="020B0400000000000000" pitchFamily="50" charset="-128"/>
              </a:rPr>
              <a:t>Zoom</a:t>
            </a:r>
            <a:r>
              <a:rPr lang="ja-JP" altLang="en-US" sz="1600">
                <a:highlight>
                  <a:srgbClr val="F8D1DC"/>
                </a:highlight>
                <a:latin typeface="BIZ UDPゴシック" panose="020B0400000000000000" pitchFamily="50" charset="-128"/>
                <a:ea typeface="BIZ UDPゴシック" panose="020B0400000000000000" pitchFamily="50" charset="-128"/>
              </a:rPr>
              <a:t>に接続し、</a:t>
            </a:r>
            <a:br>
              <a:rPr lang="en-US" altLang="ja-JP" sz="1600">
                <a:highlight>
                  <a:srgbClr val="F8D1DC"/>
                </a:highlight>
                <a:latin typeface="BIZ UDPゴシック" panose="020B0400000000000000" pitchFamily="50" charset="-128"/>
                <a:ea typeface="BIZ UDPゴシック" panose="020B0400000000000000" pitchFamily="50" charset="-128"/>
              </a:rPr>
            </a:br>
            <a:r>
              <a:rPr lang="ja-JP" altLang="en-US" sz="1600">
                <a:highlight>
                  <a:srgbClr val="F8D1DC"/>
                </a:highlight>
                <a:latin typeface="BIZ UDPゴシック" panose="020B0400000000000000" pitchFamily="50" charset="-128"/>
                <a:ea typeface="BIZ UDPゴシック" panose="020B0400000000000000" pitchFamily="50" charset="-128"/>
              </a:rPr>
              <a:t>   キットをご参加者様にお配りください</a:t>
            </a:r>
            <a:endParaRPr lang="en-US" altLang="ja-JP" sz="1600">
              <a:highlight>
                <a:srgbClr val="F8D1DC"/>
              </a:highlight>
              <a:latin typeface="BIZ UDPゴシック" panose="020B0400000000000000" pitchFamily="50" charset="-128"/>
              <a:ea typeface="BIZ UDPゴシック" panose="020B0400000000000000" pitchFamily="50" charset="-128"/>
            </a:endParaRPr>
          </a:p>
        </p:txBody>
      </p:sp>
      <p:pic>
        <p:nvPicPr>
          <p:cNvPr id="6" name="図 5" descr="テキスト&#10;&#10;自動的に生成された説明">
            <a:extLst>
              <a:ext uri="{FF2B5EF4-FFF2-40B4-BE49-F238E27FC236}">
                <a16:creationId xmlns:a16="http://schemas.microsoft.com/office/drawing/2014/main" id="{A1787603-D35F-F2CE-A6B7-32239A3653C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9395" y="43976"/>
            <a:ext cx="1547274" cy="474825"/>
          </a:xfrm>
          <a:prstGeom prst="rect">
            <a:avLst/>
          </a:prstGeom>
        </p:spPr>
      </p:pic>
      <p:cxnSp>
        <p:nvCxnSpPr>
          <p:cNvPr id="7" name="直線コネクタ 6">
            <a:extLst>
              <a:ext uri="{FF2B5EF4-FFF2-40B4-BE49-F238E27FC236}">
                <a16:creationId xmlns:a16="http://schemas.microsoft.com/office/drawing/2014/main" id="{0280B371-A1A6-5098-E447-A705803ED061}"/>
              </a:ext>
            </a:extLst>
          </p:cNvPr>
          <p:cNvCxnSpPr>
            <a:cxnSpLocks/>
          </p:cNvCxnSpPr>
          <p:nvPr/>
        </p:nvCxnSpPr>
        <p:spPr bwMode="auto">
          <a:xfrm>
            <a:off x="0" y="518801"/>
            <a:ext cx="9906000" cy="0"/>
          </a:xfrm>
          <a:prstGeom prst="line">
            <a:avLst/>
          </a:prstGeom>
          <a:solidFill>
            <a:schemeClr val="accent1"/>
          </a:solidFill>
          <a:ln w="57150" cap="flat" cmpd="sng" algn="ctr">
            <a:solidFill>
              <a:srgbClr val="EDA633"/>
            </a:solidFill>
            <a:prstDash val="solid"/>
            <a:round/>
            <a:headEnd type="none" w="med" len="med"/>
            <a:tailEnd type="none" w="med" len="med"/>
          </a:ln>
          <a:effectLst/>
        </p:spPr>
      </p:cxnSp>
      <p:pic>
        <p:nvPicPr>
          <p:cNvPr id="5" name="図 4">
            <a:extLst>
              <a:ext uri="{FF2B5EF4-FFF2-40B4-BE49-F238E27FC236}">
                <a16:creationId xmlns:a16="http://schemas.microsoft.com/office/drawing/2014/main" id="{340D8706-B067-84C6-81F0-DEB1B7447BD6}"/>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447287" y="1468454"/>
            <a:ext cx="2402111" cy="1351187"/>
          </a:xfrm>
          <a:prstGeom prst="rect">
            <a:avLst/>
          </a:prstGeom>
        </p:spPr>
      </p:pic>
      <p:sp>
        <p:nvSpPr>
          <p:cNvPr id="11" name="テキスト ボックス 10">
            <a:extLst>
              <a:ext uri="{FF2B5EF4-FFF2-40B4-BE49-F238E27FC236}">
                <a16:creationId xmlns:a16="http://schemas.microsoft.com/office/drawing/2014/main" id="{3C91DE70-08C6-284C-F08F-59AFF7D6EB63}"/>
              </a:ext>
            </a:extLst>
          </p:cNvPr>
          <p:cNvSpPr txBox="1"/>
          <p:nvPr/>
        </p:nvSpPr>
        <p:spPr>
          <a:xfrm>
            <a:off x="4953000" y="571043"/>
            <a:ext cx="5001984" cy="845168"/>
          </a:xfrm>
          <a:prstGeom prst="rect">
            <a:avLst/>
          </a:prstGeom>
          <a:noFill/>
        </p:spPr>
        <p:txBody>
          <a:bodyPr wrap="square">
            <a:spAutoFit/>
          </a:bodyPr>
          <a:lstStyle/>
          <a:p>
            <a:pPr>
              <a:lnSpc>
                <a:spcPct val="150000"/>
              </a:lnSpc>
              <a:spcBef>
                <a:spcPts val="600"/>
              </a:spcBef>
            </a:pPr>
            <a:r>
              <a:rPr lang="ja-JP" altLang="en-US" sz="1600">
                <a:latin typeface="BIZ UDPゴシック" panose="020B0400000000000000" pitchFamily="50" charset="-128"/>
                <a:ea typeface="BIZ UDPゴシック" panose="020B0400000000000000" pitchFamily="50" charset="-128"/>
              </a:rPr>
              <a:t>オンラインハンドメイド紹介動画　</a:t>
            </a:r>
            <a:endParaRPr lang="en-US" altLang="ja-JP" sz="1600">
              <a:latin typeface="BIZ UDPゴシック" panose="020B0400000000000000" pitchFamily="50" charset="-128"/>
              <a:ea typeface="BIZ UDPゴシック" panose="020B0400000000000000" pitchFamily="50" charset="-128"/>
            </a:endParaRPr>
          </a:p>
          <a:p>
            <a:pPr>
              <a:lnSpc>
                <a:spcPct val="150000"/>
              </a:lnSpc>
              <a:spcBef>
                <a:spcPts val="600"/>
              </a:spcBef>
            </a:pPr>
            <a:r>
              <a:rPr lang="en-US" altLang="ja-JP" sz="1600">
                <a:latin typeface="BIZ UDPゴシック" panose="020B0400000000000000" pitchFamily="50" charset="-128"/>
                <a:ea typeface="BIZ UDPゴシック" panose="020B0400000000000000" pitchFamily="50" charset="-128"/>
                <a:hlinkClick r:id="rId6"/>
              </a:rPr>
              <a:t>https://youtu.be/Qqix91NG1As</a:t>
            </a:r>
            <a:endParaRPr lang="en-US" altLang="ja-JP" sz="1600">
              <a:latin typeface="BIZ UDPゴシック" panose="020B0400000000000000" pitchFamily="50" charset="-128"/>
              <a:ea typeface="BIZ UDPゴシック" panose="020B0400000000000000" pitchFamily="50" charset="-128"/>
            </a:endParaRPr>
          </a:p>
        </p:txBody>
      </p:sp>
      <p:pic>
        <p:nvPicPr>
          <p:cNvPr id="14" name="図 13">
            <a:extLst>
              <a:ext uri="{FF2B5EF4-FFF2-40B4-BE49-F238E27FC236}">
                <a16:creationId xmlns:a16="http://schemas.microsoft.com/office/drawing/2014/main" id="{D7BF834D-7CEA-AF80-CBD7-212F88DC034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7446701" y="2944784"/>
            <a:ext cx="2398137" cy="1348953"/>
          </a:xfrm>
          <a:prstGeom prst="rect">
            <a:avLst/>
          </a:prstGeom>
        </p:spPr>
      </p:pic>
      <p:pic>
        <p:nvPicPr>
          <p:cNvPr id="21" name="図 20" descr="人, テーブル, 屋内, 食品 が含まれている画像&#10;&#10;自動的に生成された説明">
            <a:extLst>
              <a:ext uri="{FF2B5EF4-FFF2-40B4-BE49-F238E27FC236}">
                <a16:creationId xmlns:a16="http://schemas.microsoft.com/office/drawing/2014/main" id="{E3AA896D-92BE-0A30-8C2A-916E899AC86D}"/>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4991100" y="1468452"/>
            <a:ext cx="2402118" cy="1351191"/>
          </a:xfrm>
          <a:prstGeom prst="rect">
            <a:avLst/>
          </a:prstGeom>
        </p:spPr>
      </p:pic>
      <p:pic>
        <p:nvPicPr>
          <p:cNvPr id="23" name="図 22">
            <a:extLst>
              <a:ext uri="{FF2B5EF4-FFF2-40B4-BE49-F238E27FC236}">
                <a16:creationId xmlns:a16="http://schemas.microsoft.com/office/drawing/2014/main" id="{E98E8A3B-356A-9A24-CCDA-BCDD1AF0C030}"/>
              </a:ext>
            </a:extLst>
          </p:cNvPr>
          <p:cNvPicPr>
            <a:picLocks noChangeAspect="1"/>
          </p:cNvPicPr>
          <p:nvPr/>
        </p:nvPicPr>
        <p:blipFill rotWithShape="1">
          <a:blip r:embed="rId9" cstate="screen">
            <a:extLst>
              <a:ext uri="{28A0092B-C50C-407E-A947-70E740481C1C}">
                <a14:useLocalDpi xmlns:a14="http://schemas.microsoft.com/office/drawing/2010/main"/>
              </a:ext>
            </a:extLst>
          </a:blip>
          <a:srcRect/>
          <a:stretch/>
        </p:blipFill>
        <p:spPr>
          <a:xfrm>
            <a:off x="4991100" y="2931695"/>
            <a:ext cx="2402118" cy="1334502"/>
          </a:xfrm>
          <a:prstGeom prst="rect">
            <a:avLst/>
          </a:prstGeom>
        </p:spPr>
      </p:pic>
    </p:spTree>
    <p:extLst>
      <p:ext uri="{BB962C8B-B14F-4D97-AF65-F5344CB8AC3E}">
        <p14:creationId xmlns:p14="http://schemas.microsoft.com/office/powerpoint/2010/main" val="21600871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標準デザイン">
  <a:themeElements>
    <a:clrScheme name="sompo">
      <a:dk1>
        <a:srgbClr val="000000"/>
      </a:dk1>
      <a:lt1>
        <a:srgbClr val="FFFFFF"/>
      </a:lt1>
      <a:dk2>
        <a:srgbClr val="A0A3AA"/>
      </a:dk2>
      <a:lt2>
        <a:srgbClr val="DADCDC"/>
      </a:lt2>
      <a:accent1>
        <a:srgbClr val="CC0022"/>
      </a:accent1>
      <a:accent2>
        <a:srgbClr val="ED8B00"/>
      </a:accent2>
      <a:accent3>
        <a:srgbClr val="FCC800"/>
      </a:accent3>
      <a:accent4>
        <a:srgbClr val="009F3A"/>
      </a:accent4>
      <a:accent5>
        <a:srgbClr val="001268"/>
      </a:accent5>
      <a:accent6>
        <a:srgbClr val="826FB0"/>
      </a:accent6>
      <a:hlink>
        <a:srgbClr val="0099FF"/>
      </a:hlink>
      <a:folHlink>
        <a:srgbClr val="99CCFF"/>
      </a:folHlink>
    </a:clrScheme>
    <a:fontScheme name="標準デザイン">
      <a:majorFont>
        <a:latin typeface="ＭＳ Ｐゴシック"/>
        <a:ea typeface="ＭＳ Ｐゴシック"/>
        <a:cs typeface="ＭＳ Ｐゴシック"/>
      </a:majorFont>
      <a:minorFont>
        <a:latin typeface="ＭＳ Ｐゴシック"/>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rgbClr val="0860A8"/>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a:ln>
              <a:noFill/>
            </a:ln>
            <a:solidFill>
              <a:schemeClr val="tx1"/>
            </a:solidFill>
            <a:effectLst/>
            <a:latin typeface="Microsoft Sans Serif" charset="-52"/>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rgbClr val="0860A8"/>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a:ln>
              <a:noFill/>
            </a:ln>
            <a:solidFill>
              <a:schemeClr val="tx1"/>
            </a:solidFill>
            <a:effectLst/>
            <a:latin typeface="Microsoft Sans Serif" charset="-52"/>
            <a:ea typeface="ＭＳ Ｐゴシック" charset="-128"/>
            <a:cs typeface="ＭＳ Ｐゴシック" charset="-128"/>
          </a:defRPr>
        </a:defPPr>
      </a:lstStyle>
    </a:ln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99FF"/>
        </a:hlink>
        <a:folHlink>
          <a:srgbClr val="99CC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9F5F022BB60044085833BC67A9EC4E1" ma:contentTypeVersion="16" ma:contentTypeDescription="新しいドキュメントを作成します。" ma:contentTypeScope="" ma:versionID="4e61bc90eb0a247d01b10c36ca00ac47">
  <xsd:schema xmlns:xsd="http://www.w3.org/2001/XMLSchema" xmlns:xs="http://www.w3.org/2001/XMLSchema" xmlns:p="http://schemas.microsoft.com/office/2006/metadata/properties" xmlns:ns2="aa497eed-f72d-442f-adf5-cc88fbf9cce6" xmlns:ns3="ccc50300-c016-41b3-baf7-1f053ea3de53" targetNamespace="http://schemas.microsoft.com/office/2006/metadata/properties" ma:root="true" ma:fieldsID="2a2d6ad04a915340847d28453a0f7120" ns2:_="" ns3:_="">
    <xsd:import namespace="aa497eed-f72d-442f-adf5-cc88fbf9cce6"/>
    <xsd:import namespace="ccc50300-c016-41b3-baf7-1f053ea3de5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Location"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497eed-f72d-442f-adf5-cc88fbf9cc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6a5cffce-6c33-4680-ac84-0ac7a4f1798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cc50300-c016-41b3-baf7-1f053ea3de53" elementFormDefault="qualified">
    <xsd:import namespace="http://schemas.microsoft.com/office/2006/documentManagement/types"/>
    <xsd:import namespace="http://schemas.microsoft.com/office/infopath/2007/PartnerControls"/>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element name="TaxCatchAll" ma:index="23" nillable="true" ma:displayName="Taxonomy Catch All Column" ma:hidden="true" ma:list="{8855a181-ea05-460e-b802-33546dcac796}" ma:internalName="TaxCatchAll" ma:showField="CatchAllData" ma:web="ccc50300-c016-41b3-baf7-1f053ea3de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a497eed-f72d-442f-adf5-cc88fbf9cce6">
      <Terms xmlns="http://schemas.microsoft.com/office/infopath/2007/PartnerControls"/>
    </lcf76f155ced4ddcb4097134ff3c332f>
    <TaxCatchAll xmlns="ccc50300-c016-41b3-baf7-1f053ea3de53" xsi:nil="true"/>
  </documentManagement>
</p:properties>
</file>

<file path=customXml/itemProps1.xml><?xml version="1.0" encoding="utf-8"?>
<ds:datastoreItem xmlns:ds="http://schemas.openxmlformats.org/officeDocument/2006/customXml" ds:itemID="{8884C138-A999-4D43-86C0-BD4BEE2DE7B3}">
  <ds:schemaRefs>
    <ds:schemaRef ds:uri="aa497eed-f72d-442f-adf5-cc88fbf9cce6"/>
    <ds:schemaRef ds:uri="ccc50300-c016-41b3-baf7-1f053ea3de5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customXml/itemProps2.xml><?xml version="1.0" encoding="utf-8"?>
<ds:datastoreItem xmlns:ds="http://schemas.openxmlformats.org/officeDocument/2006/customXml" ds:itemID="{0204EAE1-2064-4E88-B053-3793872C43A5}">
  <ds:schemaRefs>
    <ds:schemaRef ds:uri="http://schemas.microsoft.com/sharepoint/v3/contenttype/forms"/>
  </ds:schemaRefs>
</ds:datastoreItem>
</file>

<file path=customXml/itemProps3.xml><?xml version="1.0" encoding="utf-8"?>
<ds:datastoreItem xmlns:ds="http://schemas.openxmlformats.org/officeDocument/2006/customXml" ds:itemID="{05AD4523-8EBE-4683-8D28-3B0222C1A245}">
  <ds:schemaRefs>
    <ds:schemaRef ds:uri="http://www.w3.org/XML/1998/namespace"/>
    <ds:schemaRef ds:uri="http://schemas.microsoft.com/office/2006/documentManagement/types"/>
    <ds:schemaRef ds:uri="http://schemas.openxmlformats.org/package/2006/metadata/core-properties"/>
    <ds:schemaRef ds:uri="aa497eed-f72d-442f-adf5-cc88fbf9cce6"/>
    <ds:schemaRef ds:uri="http://schemas.microsoft.com/office/2006/metadata/properties"/>
    <ds:schemaRef ds:uri="http://purl.org/dc/elements/1.1/"/>
    <ds:schemaRef ds:uri="http://purl.org/dc/dcmitype/"/>
    <ds:schemaRef ds:uri="http://purl.org/dc/terms/"/>
    <ds:schemaRef ds:uri="http://schemas.microsoft.com/office/infopath/2007/PartnerControls"/>
    <ds:schemaRef ds:uri="ccc50300-c016-41b3-baf7-1f053ea3de53"/>
  </ds:schemaRefs>
</ds:datastoreItem>
</file>

<file path=docProps/app.xml><?xml version="1.0" encoding="utf-8"?>
<Properties xmlns="http://schemas.openxmlformats.org/officeDocument/2006/extended-properties" xmlns:vt="http://schemas.openxmlformats.org/officeDocument/2006/docPropsVTypes">
  <TotalTime>54</TotalTime>
  <Words>488</Words>
  <Application>Microsoft Office PowerPoint</Application>
  <PresentationFormat>A4 210 x 297 mm</PresentationFormat>
  <Paragraphs>70</Paragraphs>
  <Slides>3</Slides>
  <Notes>3</Notes>
  <HiddenSlides>0</HiddenSlides>
  <MMClips>0</MMClips>
  <ScaleCrop>false</ScaleCrop>
  <HeadingPairs>
    <vt:vector size="8" baseType="variant">
      <vt:variant>
        <vt:lpstr>使用されているフォント</vt:lpstr>
      </vt:variant>
      <vt:variant>
        <vt:i4>6</vt:i4>
      </vt:variant>
      <vt:variant>
        <vt:lpstr>テーマ</vt:lpstr>
      </vt:variant>
      <vt:variant>
        <vt:i4>2</vt:i4>
      </vt:variant>
      <vt:variant>
        <vt:lpstr>埋め込まれた OLE サーバー</vt:lpstr>
      </vt:variant>
      <vt:variant>
        <vt:i4>1</vt:i4>
      </vt:variant>
      <vt:variant>
        <vt:lpstr>スライド タイトル</vt:lpstr>
      </vt:variant>
      <vt:variant>
        <vt:i4>3</vt:i4>
      </vt:variant>
    </vt:vector>
  </HeadingPairs>
  <TitlesOfParts>
    <vt:vector size="12" baseType="lpstr">
      <vt:lpstr>BIZ UDPゴシック</vt:lpstr>
      <vt:lpstr>ＭＳ Ｐゴシック</vt:lpstr>
      <vt:lpstr>メイリオ</vt:lpstr>
      <vt:lpstr>Arial</vt:lpstr>
      <vt:lpstr>Calibri</vt:lpstr>
      <vt:lpstr>Microsoft Sans Serif</vt:lpstr>
      <vt:lpstr>標準デザイン</vt:lpstr>
      <vt:lpstr>Office テーマ</vt:lpstr>
      <vt:lpstr>Worksheet</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今日発信いただきたいメッセージ</dc:title>
  <dc:creator>900092</dc:creator>
  <cp:lastModifiedBy>島田 敦</cp:lastModifiedBy>
  <cp:revision>5</cp:revision>
  <cp:lastPrinted>2023-03-13T04:08:44Z</cp:lastPrinted>
  <dcterms:created xsi:type="dcterms:W3CDTF">2008-06-09T21:27:39Z</dcterms:created>
  <dcterms:modified xsi:type="dcterms:W3CDTF">2023-04-25T08:11:29Z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0x01010009F5F022BB60044085833BC67A9EC4E1</vt:lpwstr>
  </property>
  <property fmtid="{D5CDD505-2E9C-101B-9397-08002B2CF9AE}" pid="3" name="MediaServiceImageTags">
    <vt:lpwstr/>
  </property>
</Properties>
</file>