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40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459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36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050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74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67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208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479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63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430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15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5407E-5C99-46F7-9BDE-BDF2F219EDC8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A4E0A-9B6E-42F4-8267-B3985563D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85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AB01D77-5525-705D-D8FD-B5EDD05022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331" y="0"/>
            <a:ext cx="97046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703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和田 仁美</dc:creator>
  <cp:lastModifiedBy>和田 仁美</cp:lastModifiedBy>
  <cp:revision>1</cp:revision>
  <dcterms:created xsi:type="dcterms:W3CDTF">2023-03-02T05:26:08Z</dcterms:created>
  <dcterms:modified xsi:type="dcterms:W3CDTF">2023-03-02T05:27:18Z</dcterms:modified>
</cp:coreProperties>
</file>