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6745FF9-1F97-4A9D-81AE-07280FBF5D15}"/>
</file>

<file path=customXml/itemProps2.xml><?xml version="1.0" encoding="utf-8"?>
<ds:datastoreItem xmlns:ds="http://schemas.openxmlformats.org/officeDocument/2006/customXml" ds:itemID="{6C510EFD-F2AF-4EEB-858F-F2DB66381F15}"/>
</file>

<file path=customXml/itemProps3.xml><?xml version="1.0" encoding="utf-8"?>
<ds:datastoreItem xmlns:ds="http://schemas.openxmlformats.org/officeDocument/2006/customXml" ds:itemID="{58B0E13C-64D1-47E1-ACCE-509DA80C09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63</cp:revision>
  <dcterms:created xsi:type="dcterms:W3CDTF">2022-02-20T16:12:08Z</dcterms:created>
  <dcterms:modified xsi:type="dcterms:W3CDTF">2023-04-18T06:56:30Z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