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74604E4-940C-4638-8EFF-20C701241022}"/>
</file>

<file path=customXml/itemProps2.xml><?xml version="1.0" encoding="utf-8"?>
<ds:datastoreItem xmlns:ds="http://schemas.openxmlformats.org/officeDocument/2006/customXml" ds:itemID="{78331E2B-0D7A-4F6A-8F96-BBAEB623358A}"/>
</file>

<file path=customXml/itemProps3.xml><?xml version="1.0" encoding="utf-8"?>
<ds:datastoreItem xmlns:ds="http://schemas.openxmlformats.org/officeDocument/2006/customXml" ds:itemID="{D19AD8D1-7381-419D-842E-C6F0C82573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2023-04-18T06:56:04Z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