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3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5" d="100"/>
          <a:sy n="75" d="100"/>
        </p:scale>
        <p:origin x="30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6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29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木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分～午後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50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685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6" ma:contentTypeDescription="新しいドキュメントを作成します。" ma:contentTypeScope="" ma:versionID="4e61bc90eb0a247d01b10c36ca00ac47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2a2d6ad04a915340847d28453a0f7120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51C7A769-08B0-4760-85C2-6169EBA27AB3}"/>
</file>

<file path=customXml/itemProps2.xml><?xml version="1.0" encoding="utf-8"?>
<ds:datastoreItem xmlns:ds="http://schemas.openxmlformats.org/officeDocument/2006/customXml" ds:itemID="{290A19E0-A11D-4494-ADCC-83333020E4A0}"/>
</file>

<file path=customXml/itemProps3.xml><?xml version="1.0" encoding="utf-8"?>
<ds:datastoreItem xmlns:ds="http://schemas.openxmlformats.org/officeDocument/2006/customXml" ds:itemID="{6B4315B3-E2DA-4BAD-9A1F-3E8143C4A57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52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86</cp:revision>
  <dcterms:created xsi:type="dcterms:W3CDTF">2022-02-20T16:12:08Z</dcterms:created>
  <dcterms:modified xsi:type="dcterms:W3CDTF">2023-04-18T06:55:36Z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</Properties>
</file>