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1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FCD"/>
    <a:srgbClr val="931C25"/>
    <a:srgbClr val="C4322A"/>
    <a:srgbClr val="CA0009"/>
    <a:srgbClr val="E70012"/>
    <a:srgbClr val="3E1B05"/>
    <a:srgbClr val="5B78AE"/>
    <a:srgbClr val="5D7AAF"/>
    <a:srgbClr val="CB90BA"/>
    <a:srgbClr val="688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85" autoAdjust="0"/>
    <p:restoredTop sz="94689" autoAdjust="0"/>
  </p:normalViewPr>
  <p:slideViewPr>
    <p:cSldViewPr snapToGrid="0">
      <p:cViewPr varScale="1">
        <p:scale>
          <a:sx n="53" d="100"/>
          <a:sy n="53" d="100"/>
        </p:scale>
        <p:origin x="2227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0598D71-71F9-AA1A-5170-8E58BBAE9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500" cy="1068879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BA56581-45D4-E812-0FBD-F53D732AC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1"/>
          <a:stretch/>
        </p:blipFill>
        <p:spPr>
          <a:xfrm>
            <a:off x="517578" y="-1915640"/>
            <a:ext cx="7556500" cy="8868636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BF7A4063-AA9C-0E50-87CB-6201DFB53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6832" y="2521197"/>
            <a:ext cx="7800363" cy="11703402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02A6A44-FD53-0AD9-5065-72B36C5FA55A}"/>
              </a:ext>
            </a:extLst>
          </p:cNvPr>
          <p:cNvGrpSpPr/>
          <p:nvPr/>
        </p:nvGrpSpPr>
        <p:grpSpPr>
          <a:xfrm>
            <a:off x="307867" y="4176170"/>
            <a:ext cx="7013065" cy="1987379"/>
            <a:chOff x="-6047669" y="7641329"/>
            <a:chExt cx="5054408" cy="1306431"/>
          </a:xfrm>
        </p:grpSpPr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653F27EA-3FC5-EE83-C310-1D9EF97F1DEC}"/>
                </a:ext>
              </a:extLst>
            </p:cNvPr>
            <p:cNvSpPr txBox="1"/>
            <p:nvPr/>
          </p:nvSpPr>
          <p:spPr>
            <a:xfrm>
              <a:off x="-3868662" y="8169421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137115F-78D7-3580-6715-79ED1CA2351B}"/>
                </a:ext>
              </a:extLst>
            </p:cNvPr>
            <p:cNvSpPr/>
            <p:nvPr/>
          </p:nvSpPr>
          <p:spPr>
            <a:xfrm>
              <a:off x="-1695055" y="7914679"/>
              <a:ext cx="630480" cy="57506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65474"/>
            </a:solidFill>
          </p:spPr>
          <p:txBody>
            <a:bodyPr/>
            <a:lstStyle/>
            <a:p>
              <a:endParaRPr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C5FF7AD3-1FF1-7970-2186-5C240C6C6D83}"/>
                </a:ext>
              </a:extLst>
            </p:cNvPr>
            <p:cNvSpPr txBox="1"/>
            <p:nvPr/>
          </p:nvSpPr>
          <p:spPr>
            <a:xfrm>
              <a:off x="-1683260" y="8225789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木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17F6775-7A4B-5DA0-B333-57AAF7D93EB3}"/>
                </a:ext>
              </a:extLst>
            </p:cNvPr>
            <p:cNvSpPr txBox="1"/>
            <p:nvPr/>
          </p:nvSpPr>
          <p:spPr>
            <a:xfrm rot="16200000">
              <a:off x="-4670860" y="7968574"/>
              <a:ext cx="930677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8000" b="1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</a:t>
              </a:r>
              <a:endParaRPr lang="en-US" altLang="ja-JP" sz="8000" b="1" dirty="0">
                <a:solidFill>
                  <a:schemeClr val="bg1"/>
                </a:solidFill>
                <a:effectLst>
                  <a:glow rad="88900">
                    <a:srgbClr val="865474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9B79AF5-48EA-EA3C-C65C-0BF5A9F708A7}"/>
                </a:ext>
              </a:extLst>
            </p:cNvPr>
            <p:cNvSpPr txBox="1"/>
            <p:nvPr/>
          </p:nvSpPr>
          <p:spPr>
            <a:xfrm rot="16200000">
              <a:off x="-2968372" y="7357645"/>
              <a:ext cx="930677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２９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865474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32790674-5567-5A8E-7730-BA75F9382B22}"/>
                </a:ext>
              </a:extLst>
            </p:cNvPr>
            <p:cNvSpPr txBox="1"/>
            <p:nvPr/>
          </p:nvSpPr>
          <p:spPr>
            <a:xfrm>
              <a:off x="-4272323" y="8716229"/>
              <a:ext cx="2953196" cy="231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4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45</a:t>
              </a:r>
              <a:endParaRPr lang="en-US" sz="4800" b="1" dirty="0">
                <a:solidFill>
                  <a:srgbClr val="FFFFFF"/>
                </a:solidFill>
                <a:effectLst>
                  <a:glow rad="139700">
                    <a:schemeClr val="tx1">
                      <a:alpha val="80000"/>
                    </a:schemeClr>
                  </a:glow>
                  <a:outerShdw blurRad="63500" algn="ctr" rotWithShape="0">
                    <a:prstClr val="black"/>
                  </a:outerShdw>
                </a:effectLst>
                <a:latin typeface="M Plus Rounded Black"/>
              </a:endParaRPr>
            </a:p>
          </p:txBody>
        </p:sp>
        <p:pic>
          <p:nvPicPr>
            <p:cNvPr id="26" name="Picture 60">
              <a:extLst>
                <a:ext uri="{FF2B5EF4-FFF2-40B4-BE49-F238E27FC236}">
                  <a16:creationId xmlns:a16="http://schemas.microsoft.com/office/drawing/2014/main" id="{76389D10-4CB1-CD5F-30CB-F711E7304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527690" y="8522832"/>
              <a:ext cx="1246537" cy="362748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6C81CFF-0CC9-AE29-3D65-4AFA7F7CE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047669" y="7721500"/>
              <a:ext cx="1658639" cy="752545"/>
            </a:xfrm>
            <a:prstGeom prst="rect">
              <a:avLst/>
            </a:prstGeom>
          </p:spPr>
        </p:pic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D572C20B-5E67-E2AC-3AB4-92E76E0ECC96}"/>
                </a:ext>
              </a:extLst>
            </p:cNvPr>
            <p:cNvSpPr txBox="1"/>
            <p:nvPr/>
          </p:nvSpPr>
          <p:spPr>
            <a:xfrm>
              <a:off x="-5874206" y="8108276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865474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 </a:t>
              </a:r>
              <a:endParaRPr lang="en-US" sz="3200" dirty="0">
                <a:solidFill>
                  <a:srgbClr val="86547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FA9177-2B15-070F-DE38-9371E6DD8416}"/>
              </a:ext>
            </a:extLst>
          </p:cNvPr>
          <p:cNvSpPr txBox="1"/>
          <p:nvPr/>
        </p:nvSpPr>
        <p:spPr>
          <a:xfrm>
            <a:off x="0" y="9797892"/>
            <a:ext cx="7822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ごぼう先生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3750687" y="6641975"/>
            <a:ext cx="41608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健康クイズ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078696-6742-76BE-A430-CC79D1C66607}"/>
              </a:ext>
            </a:extLst>
          </p:cNvPr>
          <p:cNvSpPr txBox="1"/>
          <p:nvPr/>
        </p:nvSpPr>
        <p:spPr>
          <a:xfrm>
            <a:off x="-480889" y="3050067"/>
            <a:ext cx="8246624" cy="12311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74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健康塾</a:t>
            </a:r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（テーマ：脳トレ）</a:t>
            </a:r>
            <a:endParaRPr kumimoji="1" lang="en-US" altLang="ja-JP" sz="3800" b="1" dirty="0">
              <a:solidFill>
                <a:schemeClr val="bg1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E7065F-A613-FF3A-07EC-85EE9EC7D466}"/>
              </a:ext>
            </a:extLst>
          </p:cNvPr>
          <p:cNvSpPr txBox="1"/>
          <p:nvPr/>
        </p:nvSpPr>
        <p:spPr>
          <a:xfrm>
            <a:off x="-839295" y="2207909"/>
            <a:ext cx="8977547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ごぼう先生の</a:t>
            </a:r>
            <a:endParaRPr kumimoji="1" lang="en-US" altLang="ja-JP" sz="6000" b="1" dirty="0">
              <a:solidFill>
                <a:srgbClr val="C33E23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75000"/>
                    <a:lumOff val="2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5E3E2A-6764-C412-70E6-5CABF4DF2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1" y="158809"/>
            <a:ext cx="2120770" cy="1038554"/>
          </a:xfrm>
          <a:prstGeom prst="rect">
            <a:avLst/>
          </a:prstGeom>
        </p:spPr>
      </p:pic>
      <p:sp>
        <p:nvSpPr>
          <p:cNvPr id="14" name="TextBox 37">
            <a:extLst>
              <a:ext uri="{FF2B5EF4-FFF2-40B4-BE49-F238E27FC236}">
                <a16:creationId xmlns:a16="http://schemas.microsoft.com/office/drawing/2014/main" id="{C95E311A-B539-F7F3-F201-59685BFBE8C1}"/>
              </a:ext>
            </a:extLst>
          </p:cNvPr>
          <p:cNvSpPr txBox="1"/>
          <p:nvPr/>
        </p:nvSpPr>
        <p:spPr>
          <a:xfrm>
            <a:off x="1790213" y="4879564"/>
            <a:ext cx="3233586" cy="2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86547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日</a:t>
            </a:r>
            <a:endParaRPr lang="en-US" sz="3200" dirty="0">
              <a:solidFill>
                <a:srgbClr val="865474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69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3614</TotalTime>
  <Words>34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BIZ UDP明朝 Medium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6月ラインナップチラシ</dc:title>
  <dc:creator>齋藤 芙美</dc:creator>
  <cp:lastModifiedBy>田淵 朋世</cp:lastModifiedBy>
  <cp:revision>71</cp:revision>
  <dcterms:created xsi:type="dcterms:W3CDTF">2022-09-22T01:47:20Z</dcterms:created>
  <dcterms:modified xsi:type="dcterms:W3CDTF">2023-04-28T02:31:26Z</dcterms:modified>
</cp:coreProperties>
</file>