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7407-3B1E-41FA-A484-339789C5B555}" v="80" dt="2022-04-20T04:03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74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64809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28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894280-9199-49CD-AA61-ACA07109E9DC}"/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68</cp:revision>
  <cp:lastPrinted>2023-01-20T09:16:25Z</cp:lastPrinted>
  <dcterms:created xsi:type="dcterms:W3CDTF">2021-12-24T07:23:06Z</dcterms:created>
  <dcterms:modified xsi:type="dcterms:W3CDTF">2023-04-18T06:34:03Z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