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</p:sldIdLst>
  <p:sldSz cx="7556500" cy="10693400"/>
  <p:notesSz cx="6858000" cy="9144000"/>
  <p:embeddedFontLst>
    <p:embeddedFont>
      <p:font typeface="Barlow Medium" panose="00000600000000000000" pitchFamily="2" charset="0"/>
      <p:regular r:id="rId3"/>
      <p:italic r:id="rId4"/>
    </p:embeddedFont>
    <p:embeddedFont>
      <p:font typeface="Barlow Medium Bold" panose="020B060007020508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877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99999">
            <a:off x="-1200392" y="2082689"/>
            <a:ext cx="9274108" cy="92741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62702" y="8743957"/>
            <a:ext cx="1814337" cy="19050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62516">
            <a:off x="-1885330" y="8928206"/>
            <a:ext cx="4539957" cy="30465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700000">
            <a:off x="6679710" y="-103321"/>
            <a:ext cx="4189022" cy="28110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67858" y="2234975"/>
            <a:ext cx="1631786" cy="16317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479099" y="268763"/>
            <a:ext cx="8518198" cy="47914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748868" y="596998"/>
            <a:ext cx="1521101" cy="1521101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-1039138" y="9228630"/>
            <a:ext cx="3746741" cy="1222851"/>
            <a:chOff x="0" y="0"/>
            <a:chExt cx="4995655" cy="1630468"/>
          </a:xfrm>
        </p:grpSpPr>
        <p:sp>
          <p:nvSpPr>
            <p:cNvPr id="13" name="TextBox 13"/>
            <p:cNvSpPr txBox="1"/>
            <p:nvPr/>
          </p:nvSpPr>
          <p:spPr>
            <a:xfrm>
              <a:off x="786324" y="39158"/>
              <a:ext cx="3423007" cy="1591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80"/>
                </a:lnSpc>
              </a:pPr>
              <a:r>
                <a:rPr lang="en-US" sz="7200" spc="-957">
                  <a:solidFill>
                    <a:srgbClr val="FFFFFF"/>
                  </a:solidFill>
                  <a:ea typeface="Barlow Medium Bold"/>
                </a:rPr>
                <a:t>６月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4995655" cy="3831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45"/>
                </a:lnSpc>
                <a:spcBef>
                  <a:spcPct val="0"/>
                </a:spcBef>
              </a:pPr>
              <a:r>
                <a:rPr lang="en-US" sz="1747" spc="391">
                  <a:solidFill>
                    <a:srgbClr val="FFFFFF"/>
                  </a:solidFill>
                  <a:latin typeface="Barlow Medium"/>
                </a:rPr>
                <a:t>2023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720159" y="9580955"/>
            <a:ext cx="5960202" cy="612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0"/>
              </a:lnSpc>
            </a:pPr>
            <a:r>
              <a:rPr lang="en-US" sz="3628" dirty="0">
                <a:solidFill>
                  <a:srgbClr val="000000"/>
                </a:solidFill>
                <a:latin typeface="Barlow Medium Bold"/>
              </a:rPr>
              <a:t>28日(水)開演14:00〜14:45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5052" y="5168998"/>
            <a:ext cx="3301265" cy="2468838"/>
            <a:chOff x="0" y="0"/>
            <a:chExt cx="4401686" cy="329178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12"/>
            <a:srcRect l="17652" r="7131"/>
            <a:stretch>
              <a:fillRect/>
            </a:stretch>
          </p:blipFill>
          <p:spPr>
            <a:xfrm>
              <a:off x="0" y="0"/>
              <a:ext cx="4401686" cy="3291784"/>
            </a:xfrm>
            <a:prstGeom prst="rect">
              <a:avLst/>
            </a:prstGeom>
          </p:spPr>
        </p:pic>
      </p:grp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9AE37A82-468C-109F-6765-FB208D36E9FC}"/>
              </a:ext>
            </a:extLst>
          </p:cNvPr>
          <p:cNvSpPr/>
          <p:nvPr/>
        </p:nvSpPr>
        <p:spPr>
          <a:xfrm>
            <a:off x="85052" y="7330648"/>
            <a:ext cx="7290389" cy="2149242"/>
          </a:xfrm>
          <a:prstGeom prst="round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3"/>
          <a:srcRect l="8962" t="2027" r="8743" b="8382"/>
          <a:stretch>
            <a:fillRect/>
          </a:stretch>
        </p:blipFill>
        <p:spPr>
          <a:xfrm>
            <a:off x="3481642" y="5179361"/>
            <a:ext cx="3893799" cy="2384444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349250" y="7632700"/>
            <a:ext cx="7207250" cy="16350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22"/>
              </a:lnSpc>
            </a:pPr>
            <a:r>
              <a:rPr lang="en-US" sz="1873" dirty="0">
                <a:solidFill>
                  <a:srgbClr val="000000"/>
                </a:solidFill>
                <a:latin typeface="Barlow Medium Bold"/>
              </a:rPr>
              <a:t>1950年〜1970年代の歌謡曲やグループ・サウンズ、ジャズ等</a:t>
            </a:r>
          </a:p>
          <a:p>
            <a:pPr algn="ctr">
              <a:lnSpc>
                <a:spcPts val="2622"/>
              </a:lnSpc>
            </a:pPr>
            <a:r>
              <a:rPr lang="en-US" sz="1873" dirty="0">
                <a:solidFill>
                  <a:srgbClr val="000000"/>
                </a:solidFill>
                <a:ea typeface="Barlow Medium Bold"/>
              </a:rPr>
              <a:t>　</a:t>
            </a:r>
            <a:r>
              <a:rPr lang="en-US" sz="1873" dirty="0" err="1">
                <a:solidFill>
                  <a:srgbClr val="000000"/>
                </a:solidFill>
                <a:ea typeface="Barlow Medium Bold"/>
              </a:rPr>
              <a:t>心に残る名曲を当時の世相を語りながら歌います</a:t>
            </a:r>
            <a:r>
              <a:rPr lang="en-US" sz="1873" dirty="0">
                <a:solidFill>
                  <a:srgbClr val="000000"/>
                </a:solidFill>
                <a:ea typeface="Barlow Medium Bold"/>
              </a:rPr>
              <a:t>！　　　</a:t>
            </a:r>
          </a:p>
          <a:p>
            <a:pPr algn="ctr">
              <a:lnSpc>
                <a:spcPts val="2622"/>
              </a:lnSpc>
            </a:pPr>
            <a:r>
              <a:rPr lang="en-US" sz="1873" dirty="0" err="1">
                <a:solidFill>
                  <a:srgbClr val="000000"/>
                </a:solidFill>
                <a:ea typeface="Barlow Medium Bold"/>
              </a:rPr>
              <a:t>演奏中の語りかけも面白く、まるでお店で見ているような</a:t>
            </a:r>
            <a:endParaRPr lang="en-US" sz="1873" dirty="0">
              <a:solidFill>
                <a:srgbClr val="000000"/>
              </a:solidFill>
              <a:ea typeface="Barlow Medium Bold"/>
            </a:endParaRPr>
          </a:p>
          <a:p>
            <a:pPr algn="ctr">
              <a:lnSpc>
                <a:spcPts val="2622"/>
              </a:lnSpc>
            </a:pPr>
            <a:r>
              <a:rPr lang="en-US" sz="1873" dirty="0" err="1">
                <a:solidFill>
                  <a:srgbClr val="000000"/>
                </a:solidFill>
                <a:ea typeface="Barlow Medium Bold"/>
              </a:rPr>
              <a:t>気分にさせてくれます！演奏曲の歌詞付きで高音質な演奏です</a:t>
            </a:r>
            <a:endParaRPr lang="en-US" sz="1873" dirty="0">
              <a:solidFill>
                <a:srgbClr val="000000"/>
              </a:solidFill>
              <a:ea typeface="Barlow Medium Bold"/>
            </a:endParaRPr>
          </a:p>
          <a:p>
            <a:pPr algn="ctr">
              <a:lnSpc>
                <a:spcPts val="2622"/>
              </a:lnSpc>
            </a:pPr>
            <a:r>
              <a:rPr lang="en-US" sz="1873" dirty="0">
                <a:solidFill>
                  <a:srgbClr val="000000"/>
                </a:solidFill>
                <a:ea typeface="Barlow Medium Bold"/>
              </a:rPr>
              <a:t>　　</a:t>
            </a:r>
            <a:r>
              <a:rPr lang="en-US" sz="1873" dirty="0" err="1">
                <a:solidFill>
                  <a:srgbClr val="000000"/>
                </a:solidFill>
                <a:ea typeface="Barlow Medium Bold"/>
              </a:rPr>
              <a:t>弊社一番人気♪一緒に音楽を楽しみましょう</a:t>
            </a:r>
            <a:r>
              <a:rPr lang="en-US" sz="1873" dirty="0">
                <a:solidFill>
                  <a:srgbClr val="000000"/>
                </a:solidFill>
                <a:ea typeface="Barlow Medium Bold"/>
              </a:rPr>
              <a:t>！！　　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33</Words>
  <Application>Microsoft Office PowerPoint</Application>
  <PresentationFormat>ユーザー設定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Calibri</vt:lpstr>
      <vt:lpstr>Barlow Medium Bold</vt:lpstr>
      <vt:lpstr>Barlow Medium</vt:lpstr>
      <vt:lpstr>Arial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cp:lastModifiedBy>田淵 朋世</cp:lastModifiedBy>
  <cp:revision>3</cp:revision>
  <dcterms:created xsi:type="dcterms:W3CDTF">2006-08-16T00:00:00Z</dcterms:created>
  <dcterms:modified xsi:type="dcterms:W3CDTF">2023-04-28T01:52:15Z</dcterms:modified>
  <dc:identifier>DAFbi8f33_k</dc:identifier>
</cp:coreProperties>
</file>