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0C203-A9A1-497E-97CB-FDA509250015}" v="8" dt="2022-05-20T01:08:38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108"/>
      </p:cViewPr>
      <p:guideLst>
        <p:guide orient="horz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-4824" y="8275655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6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火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 dirty="0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" name="図 9" descr="グリーン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4B9FD905-D6B7-E806-8DA4-6D240E16E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55" flipH="1">
            <a:off x="5218846" y="463515"/>
            <a:ext cx="1021038" cy="1535811"/>
          </a:xfrm>
          <a:prstGeom prst="rect">
            <a:avLst/>
          </a:prstGeom>
        </p:spPr>
      </p:pic>
      <p:pic>
        <p:nvPicPr>
          <p:cNvPr id="22" name="図 2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DF0CDF2-D594-650A-5317-BCC9F38DFD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2604857" y="1548224"/>
            <a:ext cx="1702175" cy="4369782"/>
          </a:xfrm>
          <a:prstGeom prst="rect">
            <a:avLst/>
          </a:prstGeom>
        </p:spPr>
      </p:pic>
      <p:pic>
        <p:nvPicPr>
          <p:cNvPr id="26" name="図 25" descr="図形, 円&#10;&#10;自動的に生成された説明">
            <a:extLst>
              <a:ext uri="{FF2B5EF4-FFF2-40B4-BE49-F238E27FC236}">
                <a16:creationId xmlns:a16="http://schemas.microsoft.com/office/drawing/2014/main" id="{A8858D7B-D9A0-1686-82E6-89F1C36D3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36" y="1546673"/>
            <a:ext cx="824806" cy="106090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C59E9B-6DD7-C8CB-460B-1F018E3231C9}"/>
              </a:ext>
            </a:extLst>
          </p:cNvPr>
          <p:cNvSpPr txBox="1"/>
          <p:nvPr/>
        </p:nvSpPr>
        <p:spPr>
          <a:xfrm>
            <a:off x="5363301" y="-2392693"/>
            <a:ext cx="461665" cy="73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 w="127000">
                  <a:noFill/>
                </a:ln>
                <a:gradFill flip="none" rotWithShape="1">
                  <a:gsLst>
                    <a:gs pos="0">
                      <a:srgbClr val="F2E86A"/>
                    </a:gs>
                    <a:gs pos="54000">
                      <a:srgbClr val="D2A213"/>
                    </a:gs>
                    <a:gs pos="100000">
                      <a:srgbClr val="F2E8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金賞</a:t>
            </a:r>
          </a:p>
        </p:txBody>
      </p:sp>
      <p:pic>
        <p:nvPicPr>
          <p:cNvPr id="31" name="図 3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C0AE83D-7BBE-2C92-05C0-F35CCFCA1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730425" y="1711608"/>
            <a:ext cx="1702175" cy="4369782"/>
          </a:xfrm>
          <a:prstGeom prst="rect">
            <a:avLst/>
          </a:prstGeom>
        </p:spPr>
      </p:pic>
      <p:pic>
        <p:nvPicPr>
          <p:cNvPr id="32" name="図 3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BB35C6C-3C44-1E58-B7A5-EEDF37B27A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4473205" y="1934040"/>
            <a:ext cx="1702175" cy="4369782"/>
          </a:xfrm>
          <a:prstGeom prst="rect">
            <a:avLst/>
          </a:prstGeom>
        </p:spPr>
      </p:pic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14CF0A1-F1A7-5F0C-B68F-C5ABCA0541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263" y="1676690"/>
            <a:ext cx="827458" cy="1096692"/>
          </a:xfrm>
          <a:prstGeom prst="rect">
            <a:avLst/>
          </a:prstGeom>
        </p:spPr>
      </p:pic>
      <p:pic>
        <p:nvPicPr>
          <p:cNvPr id="40" name="図 39" descr="図形, 円&#10;&#10;自動的に生成された説明">
            <a:extLst>
              <a:ext uri="{FF2B5EF4-FFF2-40B4-BE49-F238E27FC236}">
                <a16:creationId xmlns:a16="http://schemas.microsoft.com/office/drawing/2014/main" id="{E29968EB-CEF5-4655-1D18-555E7AFCA7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80" y="1899122"/>
            <a:ext cx="824280" cy="1096691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CE40CAF-EFF4-7E7F-23A6-1C0DC6F6F5FE}"/>
              </a:ext>
            </a:extLst>
          </p:cNvPr>
          <p:cNvSpPr txBox="1"/>
          <p:nvPr/>
        </p:nvSpPr>
        <p:spPr>
          <a:xfrm>
            <a:off x="3299279" y="1750062"/>
            <a:ext cx="523220" cy="37600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人生は 喜怒哀楽の 旅路なり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9A8DD2-54DE-A47F-3253-A891621A70CB}"/>
              </a:ext>
            </a:extLst>
          </p:cNvPr>
          <p:cNvSpPr txBox="1"/>
          <p:nvPr/>
        </p:nvSpPr>
        <p:spPr>
          <a:xfrm>
            <a:off x="1433124" y="1873759"/>
            <a:ext cx="492443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お土産を 買うのを忘れ デパ地下へ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5FA428-4179-4B26-9339-C2562A9F9338}"/>
              </a:ext>
            </a:extLst>
          </p:cNvPr>
          <p:cNvSpPr txBox="1"/>
          <p:nvPr/>
        </p:nvSpPr>
        <p:spPr>
          <a:xfrm>
            <a:off x="5209003" y="2180178"/>
            <a:ext cx="523220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赤帽と 駅弁消えた 新幹線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37C651-27E4-CF72-B2AB-6E02B6946AB1}"/>
              </a:ext>
            </a:extLst>
          </p:cNvPr>
          <p:cNvSpPr txBox="1"/>
          <p:nvPr/>
        </p:nvSpPr>
        <p:spPr>
          <a:xfrm>
            <a:off x="4673753" y="3311778"/>
            <a:ext cx="430887" cy="27597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r"/>
            <a:r>
              <a:rPr kumimoji="1" lang="ja-JP" altLang="en-US" sz="1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そんぽの家柳沢　井ノ口妙子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9FE145-39D5-17B9-E1EF-8A62C2708DDE}"/>
              </a:ext>
            </a:extLst>
          </p:cNvPr>
          <p:cNvSpPr txBox="1"/>
          <p:nvPr/>
        </p:nvSpPr>
        <p:spPr>
          <a:xfrm>
            <a:off x="2792984" y="2551361"/>
            <a:ext cx="430887" cy="31701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r"/>
            <a:r>
              <a:rPr kumimoji="1" lang="ja-JP" altLang="en-US" sz="1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そんぽの家浜松高丘　高橋いく子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007576-AF02-9FD0-2425-C301845D8C1D}"/>
              </a:ext>
            </a:extLst>
          </p:cNvPr>
          <p:cNvSpPr txBox="1"/>
          <p:nvPr/>
        </p:nvSpPr>
        <p:spPr>
          <a:xfrm>
            <a:off x="933406" y="2853035"/>
            <a:ext cx="430887" cy="29649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r"/>
            <a:r>
              <a:rPr kumimoji="1" lang="ja-JP" altLang="en-US" sz="1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そんぽの家川崎宮前　仁平祐子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449CEE-3A1E-526C-16C7-5BE7B67004BD}"/>
              </a:ext>
            </a:extLst>
          </p:cNvPr>
          <p:cNvSpPr txBox="1"/>
          <p:nvPr/>
        </p:nvSpPr>
        <p:spPr>
          <a:xfrm>
            <a:off x="2674581" y="165520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金賞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F1F546C-0D7D-D9BB-7737-DCC4F4A3116D}"/>
              </a:ext>
            </a:extLst>
          </p:cNvPr>
          <p:cNvSpPr txBox="1"/>
          <p:nvPr/>
        </p:nvSpPr>
        <p:spPr>
          <a:xfrm>
            <a:off x="780366" y="1795546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銀賞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F98BC57-5801-5741-8BFD-53DE31751BF8}"/>
              </a:ext>
            </a:extLst>
          </p:cNvPr>
          <p:cNvSpPr txBox="1"/>
          <p:nvPr/>
        </p:nvSpPr>
        <p:spPr>
          <a:xfrm>
            <a:off x="4518151" y="2026391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銅賞</a:t>
            </a:r>
          </a:p>
        </p:txBody>
      </p: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schemas.openxmlformats.org/package/2006/metadata/core-properties"/>
    <ds:schemaRef ds:uri="aa497eed-f72d-442f-adf5-cc88fbf9cce6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cc50300-c016-41b3-baf7-1f053ea3de5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5F17EC-49C6-4C85-BE1A-915977D6662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101</Words>
  <Application>Microsoft Office PowerPoint</Application>
  <PresentationFormat>A4 210 x 297 mm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60</cp:revision>
  <cp:lastPrinted>2023-01-20T09:16:04Z</cp:lastPrinted>
  <dcterms:created xsi:type="dcterms:W3CDTF">2021-12-24T07:23:06Z</dcterms:created>
  <dcterms:modified xsi:type="dcterms:W3CDTF">2023-04-18T06:33:39Z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