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図 21" descr="図形, 矢印&#10;&#10;自動的に生成された説明">
            <a:extLst>
              <a:ext uri="{FF2B5EF4-FFF2-40B4-BE49-F238E27FC236}">
                <a16:creationId xmlns:a16="http://schemas.microsoft.com/office/drawing/2014/main" id="{F312D4DE-8443-6BAD-E7FA-A9EE712E2F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25" y="7102834"/>
            <a:ext cx="2693130" cy="10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5C636BC1-5202-49D8-96E5-A5156C12E063}"/>
</file>

<file path=customXml/itemProps2.xml><?xml version="1.0" encoding="utf-8"?>
<ds:datastoreItem xmlns:ds="http://schemas.openxmlformats.org/officeDocument/2006/customXml" ds:itemID="{E5D409E1-FA39-4D0A-8DDE-0808A9B26A22}"/>
</file>

<file path=customXml/itemProps3.xml><?xml version="1.0" encoding="utf-8"?>
<ds:datastoreItem xmlns:ds="http://schemas.openxmlformats.org/officeDocument/2006/customXml" ds:itemID="{8A5EF2A5-E6AD-4755-BC03-D00E3A84BA6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63</cp:revision>
  <dcterms:created xsi:type="dcterms:W3CDTF">2022-02-20T16:12:08Z</dcterms:created>
  <dcterms:modified xsi:type="dcterms:W3CDTF">2023-04-18T06:32:03Z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