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DACFAE5-54F8-4541-960C-CCE8BA1CEB63}"/>
</file>

<file path=customXml/itemProps2.xml><?xml version="1.0" encoding="utf-8"?>
<ds:datastoreItem xmlns:ds="http://schemas.openxmlformats.org/officeDocument/2006/customXml" ds:itemID="{69ECBA7C-9EE3-4A63-9167-A490939B7D70}"/>
</file>

<file path=customXml/itemProps3.xml><?xml version="1.0" encoding="utf-8"?>
<ds:datastoreItem xmlns:ds="http://schemas.openxmlformats.org/officeDocument/2006/customXml" ds:itemID="{D4404066-2519-4E34-8468-01EA14BE7C7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2023-04-18T06:32:33Z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