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Sモトヤ大楷" panose="020B0600070205080204" charset="-128"/>
      <p:regular r:id="rId3"/>
    </p:embeddedFont>
    <p:embeddedFont>
      <p:font typeface="Barlow Medium" panose="00000600000000000000" pitchFamily="2" charset="0"/>
      <p:regular r:id="rId4"/>
      <p:italic r:id="rId5"/>
    </p:embeddedFont>
    <p:embeddedFont>
      <p:font typeface="Barlow Medium Bold" panose="020B060007020508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99999">
            <a:off x="-1236504" y="1177373"/>
            <a:ext cx="9274108" cy="9274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22241" y="2193221"/>
            <a:ext cx="6858019" cy="3247489"/>
            <a:chOff x="0" y="0"/>
            <a:chExt cx="9144025" cy="432998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730" r="1730"/>
            <a:stretch>
              <a:fillRect/>
            </a:stretch>
          </p:blipFill>
          <p:spPr>
            <a:xfrm>
              <a:off x="0" y="0"/>
              <a:ext cx="9144025" cy="432998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15407" y="8833385"/>
            <a:ext cx="1814337" cy="19050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262516">
            <a:off x="-1879170" y="8845131"/>
            <a:ext cx="4539957" cy="3046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57693" y="-5828"/>
            <a:ext cx="1451102" cy="1523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6679710" y="-103321"/>
            <a:ext cx="4189022" cy="28110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0809" y="5650260"/>
            <a:ext cx="1043133" cy="104313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1039138" y="9228630"/>
            <a:ext cx="3746741" cy="1222851"/>
            <a:chOff x="0" y="0"/>
            <a:chExt cx="4995655" cy="1630468"/>
          </a:xfrm>
        </p:grpSpPr>
        <p:sp>
          <p:nvSpPr>
            <p:cNvPr id="11" name="TextBox 11"/>
            <p:cNvSpPr txBox="1"/>
            <p:nvPr/>
          </p:nvSpPr>
          <p:spPr>
            <a:xfrm>
              <a:off x="786324" y="39158"/>
              <a:ext cx="3423007" cy="15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</a:pPr>
              <a:r>
                <a:rPr lang="en-US" sz="7200" spc="-1029">
                  <a:solidFill>
                    <a:srgbClr val="FFFFFF"/>
                  </a:solidFill>
                  <a:ea typeface="Barlow Medium Bold"/>
                </a:rPr>
                <a:t>６月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995655" cy="383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  <a:spcBef>
                  <a:spcPct val="0"/>
                </a:spcBef>
              </a:pPr>
              <a:r>
                <a:rPr lang="en-US" sz="1747" spc="391">
                  <a:solidFill>
                    <a:srgbClr val="FFFFFF"/>
                  </a:solidFill>
                  <a:latin typeface="Barlow Medium"/>
                </a:rPr>
                <a:t>2023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92633" y="621183"/>
            <a:ext cx="6917234" cy="1912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6"/>
              </a:lnSpc>
            </a:pPr>
            <a:r>
              <a:rPr lang="en-US" sz="7204" spc="-396" dirty="0" err="1">
                <a:solidFill>
                  <a:srgbClr val="FFFFFF"/>
                </a:solidFill>
                <a:ea typeface="Sモトヤ大楷 Bold"/>
              </a:rPr>
              <a:t>美空ひばり歌謡会</a:t>
            </a:r>
            <a:endParaRPr lang="en-US" sz="7204" spc="-396" dirty="0">
              <a:solidFill>
                <a:srgbClr val="FFFFFF"/>
              </a:solidFill>
              <a:ea typeface="Sモトヤ大楷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0809" y="208630"/>
            <a:ext cx="677838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ea typeface="Ipaex Mincho"/>
              </a:rPr>
              <a:t>ひばりプロダクション特別協力！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31673" y="9399518"/>
            <a:ext cx="5390902" cy="976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1"/>
              </a:lnSpc>
            </a:pPr>
            <a:r>
              <a:rPr lang="en-US" sz="3672" dirty="0">
                <a:solidFill>
                  <a:srgbClr val="000000"/>
                </a:solidFill>
                <a:latin typeface="Sモトヤ大楷"/>
              </a:rPr>
              <a:t>24日(土)開演14:00〜14:45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3409" y="6489943"/>
            <a:ext cx="6527718" cy="279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0000"/>
                </a:solidFill>
                <a:ea typeface="Barlow Medium Bold"/>
              </a:rPr>
              <a:t>　皆さんの数多くのご要望にお応えして、   </a:t>
            </a:r>
          </a:p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0000"/>
                </a:solidFill>
                <a:ea typeface="Barlow Medium Bold"/>
              </a:rPr>
              <a:t>ひばりプロダクション様全面協力にて実現！　　</a:t>
            </a:r>
          </a:p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0000"/>
                </a:solidFill>
                <a:latin typeface="Barlow Medium Bold"/>
              </a:rPr>
              <a:t>  Youtubeにもない貴重な音源・映像などを   </a:t>
            </a:r>
          </a:p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0000"/>
                </a:solidFill>
                <a:latin typeface="Barlow Medium Bold"/>
              </a:rPr>
              <a:t>  お借りして、クイズなどを盛り込みながら　</a:t>
            </a:r>
          </a:p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0000"/>
                </a:solidFill>
                <a:ea typeface="Barlow Medium Bold"/>
              </a:rPr>
              <a:t>ゆっくり楽しく進行致します！</a:t>
            </a:r>
          </a:p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0000"/>
                </a:solidFill>
                <a:ea typeface="Barlow Medium Bold"/>
              </a:rPr>
              <a:t>皆さんの知らないひばりさんにも会える</a:t>
            </a:r>
          </a:p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0000"/>
                </a:solidFill>
                <a:ea typeface="Barlow Medium Bold"/>
              </a:rPr>
              <a:t>かもしれません！お楽しみに！！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359449" y="5600510"/>
            <a:ext cx="4185648" cy="842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5E17EB"/>
                </a:solidFill>
                <a:ea typeface="Sモトヤ大楷 Bold"/>
              </a:rPr>
              <a:t>ひばりプロダクション</a:t>
            </a:r>
            <a:endParaRPr lang="en-US" sz="3200" dirty="0">
              <a:solidFill>
                <a:srgbClr val="5E17EB"/>
              </a:solidFill>
              <a:ea typeface="Sモトヤ大楷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Barlow Medium Bold</vt:lpstr>
      <vt:lpstr>Sモトヤ大楷</vt:lpstr>
      <vt:lpstr>Barlow Medium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cp:lastModifiedBy>田淵 朋世</cp:lastModifiedBy>
  <cp:revision>4</cp:revision>
  <dcterms:created xsi:type="dcterms:W3CDTF">2006-08-16T00:00:00Z</dcterms:created>
  <dcterms:modified xsi:type="dcterms:W3CDTF">2023-04-28T02:03:56Z</dcterms:modified>
  <dc:identifier>DAFbi8f33_k</dc:identifier>
</cp:coreProperties>
</file>