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518C95-E7CF-4F5C-A7A0-7C498A72046C}"/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www.w3.org/XML/1998/namespace"/>
    <ds:schemaRef ds:uri="aa497eed-f72d-442f-adf5-cc88fbf9cce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53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57</cp:revision>
  <cp:lastPrinted>2022-02-22T07:44:13Z</cp:lastPrinted>
  <dcterms:created xsi:type="dcterms:W3CDTF">2021-12-24T07:23:06Z</dcterms:created>
  <dcterms:modified xsi:type="dcterms:W3CDTF">2023-04-18T06:30:56Z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