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40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2023/4/18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1B1364E8-AAAC-49FA-8F27-54D2C7EE697A}"/>
</file>

<file path=customXml/itemProps2.xml><?xml version="1.0" encoding="utf-8"?>
<ds:datastoreItem xmlns:ds="http://schemas.openxmlformats.org/officeDocument/2006/customXml" ds:itemID="{2F3F32ED-3C91-41C4-BD2E-BE5BC808E544}"/>
</file>

<file path=customXml/itemProps3.xml><?xml version="1.0" encoding="utf-8"?>
<ds:datastoreItem xmlns:ds="http://schemas.openxmlformats.org/officeDocument/2006/customXml" ds:itemID="{1DB05B63-F53A-4D31-97A4-003EAEA5BED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76</cp:revision>
  <dcterms:created xsi:type="dcterms:W3CDTF">2022-02-20T16:12:08Z</dcterms:created>
  <dcterms:modified xsi:type="dcterms:W3CDTF">2023-04-18T06:30:25Z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