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4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FCD"/>
    <a:srgbClr val="931C25"/>
    <a:srgbClr val="C4322A"/>
    <a:srgbClr val="CA0009"/>
    <a:srgbClr val="E70012"/>
    <a:srgbClr val="3E1B05"/>
    <a:srgbClr val="5B78AE"/>
    <a:srgbClr val="5D7AAF"/>
    <a:srgbClr val="CB90BA"/>
    <a:srgbClr val="68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2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C523D94D-AD7B-1A2C-10CA-F11956DD8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9" b="59838"/>
          <a:stretch/>
        </p:blipFill>
        <p:spPr>
          <a:xfrm rot="1505500">
            <a:off x="-619121" y="7455090"/>
            <a:ext cx="2556896" cy="38816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505EB9A-A9D6-DC03-85CD-8F6EA2F41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268" b="2988"/>
          <a:stretch/>
        </p:blipFill>
        <p:spPr>
          <a:xfrm rot="19665560">
            <a:off x="-1186425" y="-6874146"/>
            <a:ext cx="6279944" cy="937621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51D1C60-0012-4B72-EC88-502BD3FA8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5" r="75583" b="2196"/>
          <a:stretch/>
        </p:blipFill>
        <p:spPr>
          <a:xfrm rot="615050">
            <a:off x="4971663" y="-335162"/>
            <a:ext cx="3146607" cy="53831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63A5934-9E26-25EF-7A4D-640AF8B1C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65">
            <a:off x="340240" y="5336442"/>
            <a:ext cx="7556500" cy="50376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170A593-C498-F7D6-B12F-CBB058F13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683">
            <a:off x="-242638" y="43888"/>
            <a:ext cx="6156879" cy="43139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F8F9075-D8E4-A1A6-C9E7-9713147BB4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8507" l="9964" r="89991">
                        <a14:foregroundMark x1="49523" y1="88745" x2="53019" y2="96894"/>
                        <a14:foregroundMark x1="53019" y1="96894" x2="61479" y2="91549"/>
                        <a14:foregroundMark x1="61925" y1="91885" x2="60826" y2="92981"/>
                        <a14:foregroundMark x1="60826" y1="92981" x2="56673" y2="91489"/>
                        <a14:foregroundMark x1="56673" y1="91489" x2="56310" y2="90480"/>
                        <a14:foregroundMark x1="48048" y1="98386" x2="55129" y2="98265"/>
                        <a14:foregroundMark x1="55129" y1="98265" x2="55992" y2="98507"/>
                        <a14:backgroundMark x1="15161" y1="23074" x2="35724" y2="14078"/>
                        <a14:backgroundMark x1="35724" y1="14078" x2="44712" y2="18717"/>
                        <a14:backgroundMark x1="44712" y1="18717" x2="44893" y2="20331"/>
                        <a14:backgroundMark x1="71562" y1="20775" x2="90195" y2="19201"/>
                        <a14:backgroundMark x1="90195" y1="19201" x2="81752" y2="20492"/>
                        <a14:backgroundMark x1="64911" y1="16458" x2="66773" y2="20896"/>
                        <a14:backgroundMark x1="57785" y1="19322" x2="59805" y2="23235"/>
                        <a14:backgroundMark x1="59782" y1="16620" x2="59192" y2="17588"/>
                        <a14:backgroundMark x1="64412" y1="16458" x2="66341" y2="21702"/>
                        <a14:backgroundMark x1="66341" y1="21702" x2="64344" y2="17305"/>
                        <a14:backgroundMark x1="64344" y1="17305" x2="64208" y2="16620"/>
                        <a14:backgroundMark x1="66296" y1="21904" x2="65842" y2="20653"/>
                        <a14:backgroundMark x1="60327" y1="16862" x2="60327" y2="16297"/>
                        <a14:backgroundMark x1="62892" y1="89593" x2="62892" y2="94474"/>
                        <a14:backgroundMark x1="62074" y1="88745" x2="63277" y2="93465"/>
                        <a14:backgroundMark x1="63368" y1="89149" x2="63277" y2="91327"/>
                        <a14:backgroundMark x1="61984" y1="90480" x2="62143" y2="92618"/>
                        <a14:backgroundMark x1="62324" y1="91045" x2="62642" y2="9205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03"/>
          <a:stretch/>
        </p:blipFill>
        <p:spPr>
          <a:xfrm>
            <a:off x="2367373" y="5408374"/>
            <a:ext cx="7929957" cy="606264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A2D0F2-2E8F-1F06-56CB-D47531BA961B}"/>
              </a:ext>
            </a:extLst>
          </p:cNvPr>
          <p:cNvSpPr txBox="1"/>
          <p:nvPr/>
        </p:nvSpPr>
        <p:spPr>
          <a:xfrm>
            <a:off x="150747" y="8412431"/>
            <a:ext cx="76796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4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1F0EE6-A4BA-7B00-6B7C-BCBFC246C2A1}"/>
              </a:ext>
            </a:extLst>
          </p:cNvPr>
          <p:cNvSpPr txBox="1"/>
          <p:nvPr/>
        </p:nvSpPr>
        <p:spPr>
          <a:xfrm>
            <a:off x="1667682" y="9819833"/>
            <a:ext cx="782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 rot="21201963">
            <a:off x="-339489" y="2120397"/>
            <a:ext cx="5413725" cy="1046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200" b="1" dirty="0">
                <a:solidFill>
                  <a:schemeClr val="bg1"/>
                </a:solidFill>
                <a:effectLst>
                  <a:glow rad="127000">
                    <a:srgbClr val="3E1B05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大迫力！</a:t>
            </a:r>
            <a:endParaRPr kumimoji="1" lang="en-US" altLang="ja-JP" sz="6200" b="1" dirty="0">
              <a:solidFill>
                <a:schemeClr val="bg1"/>
              </a:solidFill>
              <a:effectLst>
                <a:glow rad="127000">
                  <a:srgbClr val="3E1B05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302D096-ED81-4F1F-D703-14405571798E}"/>
              </a:ext>
            </a:extLst>
          </p:cNvPr>
          <p:cNvGrpSpPr/>
          <p:nvPr/>
        </p:nvGrpSpPr>
        <p:grpSpPr>
          <a:xfrm>
            <a:off x="239527" y="4262339"/>
            <a:ext cx="6932551" cy="2178561"/>
            <a:chOff x="-6102262" y="7622889"/>
            <a:chExt cx="4996380" cy="1432109"/>
          </a:xfrm>
        </p:grpSpPr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DE813938-B625-BF4D-25FF-88D52162F763}"/>
                </a:ext>
              </a:extLst>
            </p:cNvPr>
            <p:cNvSpPr txBox="1"/>
            <p:nvPr/>
          </p:nvSpPr>
          <p:spPr>
            <a:xfrm>
              <a:off x="-3981283" y="8168484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FD521A8-CB81-BBE8-391D-9ADC2DFC5BEC}"/>
                </a:ext>
              </a:extLst>
            </p:cNvPr>
            <p:cNvSpPr/>
            <p:nvPr/>
          </p:nvSpPr>
          <p:spPr>
            <a:xfrm>
              <a:off x="-1767206" y="7914680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1B05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5104E7F8-0327-0BC5-8C74-F89EF9BA121D}"/>
                </a:ext>
              </a:extLst>
            </p:cNvPr>
            <p:cNvSpPr txBox="1"/>
            <p:nvPr/>
          </p:nvSpPr>
          <p:spPr>
            <a:xfrm>
              <a:off x="-1747211" y="8219588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水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2DA16FE-A14A-8541-59C2-C857FCF700A6}"/>
                </a:ext>
              </a:extLst>
            </p:cNvPr>
            <p:cNvSpPr txBox="1"/>
            <p:nvPr/>
          </p:nvSpPr>
          <p:spPr>
            <a:xfrm rot="16200000">
              <a:off x="-4757575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3E1B0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F8A9C07-DDC0-3DCD-1387-89FE6002F25E}"/>
                </a:ext>
              </a:extLst>
            </p:cNvPr>
            <p:cNvSpPr txBox="1"/>
            <p:nvPr/>
          </p:nvSpPr>
          <p:spPr>
            <a:xfrm rot="16200000">
              <a:off x="-3145949" y="7339205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3E1B0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21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3E1B0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3E1B05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EAD89755-7B98-D1EE-541C-62EACC661B4E}"/>
                </a:ext>
              </a:extLst>
            </p:cNvPr>
            <p:cNvSpPr txBox="1"/>
            <p:nvPr/>
          </p:nvSpPr>
          <p:spPr>
            <a:xfrm>
              <a:off x="-4839385" y="8828061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35" name="Picture 60">
              <a:extLst>
                <a:ext uri="{FF2B5EF4-FFF2-40B4-BE49-F238E27FC236}">
                  <a16:creationId xmlns:a16="http://schemas.microsoft.com/office/drawing/2014/main" id="{FAC7C24A-B7ED-3AEA-1886-C1D741BF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-6094752" y="8634664"/>
              <a:ext cx="1246537" cy="36274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D0921EC3-5D38-D0F1-BED8-96F0EF51F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102262" y="7721500"/>
              <a:ext cx="1640008" cy="75254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85EBB9-8F33-F8B5-06BE-B48D2D49BF0E}"/>
                </a:ext>
              </a:extLst>
            </p:cNvPr>
            <p:cNvSpPr txBox="1"/>
            <p:nvPr/>
          </p:nvSpPr>
          <p:spPr>
            <a:xfrm>
              <a:off x="-5927746" y="8117860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3E1B05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3E1B0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6BEE43-8934-96E0-28F5-C9D4A43AB04D}"/>
              </a:ext>
            </a:extLst>
          </p:cNvPr>
          <p:cNvSpPr txBox="1"/>
          <p:nvPr/>
        </p:nvSpPr>
        <p:spPr>
          <a:xfrm>
            <a:off x="4790350" y="4010175"/>
            <a:ext cx="328773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glow rad="127000">
                    <a:srgbClr val="3E1B05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（北海道）</a:t>
            </a:r>
            <a:endParaRPr kumimoji="1" lang="en-US" altLang="ja-JP" sz="3200" b="1" dirty="0">
              <a:solidFill>
                <a:schemeClr val="bg1"/>
              </a:solidFill>
              <a:effectLst>
                <a:glow rad="127000">
                  <a:srgbClr val="3E1B05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8BAEBF-3D72-6447-22D5-551EDB353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79F255-FB02-7644-CF29-ADD9009E1732}"/>
              </a:ext>
            </a:extLst>
          </p:cNvPr>
          <p:cNvSpPr txBox="1"/>
          <p:nvPr/>
        </p:nvSpPr>
        <p:spPr>
          <a:xfrm>
            <a:off x="-429849" y="3115796"/>
            <a:ext cx="7559130" cy="9848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5800" b="1" dirty="0">
                <a:solidFill>
                  <a:schemeClr val="bg1"/>
                </a:solidFill>
                <a:effectLst>
                  <a:glow rad="127000">
                    <a:srgbClr val="3E1B05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のぼりべつクマ牧場</a:t>
            </a:r>
            <a:endParaRPr kumimoji="1" lang="en-US" altLang="ja-JP" sz="5800" b="1" dirty="0">
              <a:solidFill>
                <a:schemeClr val="bg1"/>
              </a:solidFill>
              <a:effectLst>
                <a:glow rad="127000">
                  <a:srgbClr val="3E1B05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568DFB9A-0778-AC78-413D-A9B07DE014FE}"/>
              </a:ext>
            </a:extLst>
          </p:cNvPr>
          <p:cNvSpPr txBox="1"/>
          <p:nvPr/>
        </p:nvSpPr>
        <p:spPr>
          <a:xfrm>
            <a:off x="1850823" y="5015675"/>
            <a:ext cx="3233586" cy="242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3E1B0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3E1B0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68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3617</TotalTime>
  <Words>33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6月ラインナップチラシ</dc:title>
  <dc:creator>齋藤 芙美</dc:creator>
  <cp:lastModifiedBy>田淵 朋世</cp:lastModifiedBy>
  <cp:revision>71</cp:revision>
  <dcterms:created xsi:type="dcterms:W3CDTF">2022-09-22T01:47:20Z</dcterms:created>
  <dcterms:modified xsi:type="dcterms:W3CDTF">2023-04-28T02:29:12Z</dcterms:modified>
</cp:coreProperties>
</file>