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39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1B00D"/>
    <a:srgbClr val="F64C08"/>
    <a:srgbClr val="B03200"/>
    <a:srgbClr val="FC4810"/>
    <a:srgbClr val="FFD7D7"/>
    <a:srgbClr val="981E06"/>
    <a:srgbClr val="F8662C"/>
    <a:srgbClr val="973A07"/>
    <a:srgbClr val="FF8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52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62A3F64-E265-5958-ED29-9FAF5801A3E6}"/>
              </a:ext>
            </a:extLst>
          </p:cNvPr>
          <p:cNvSpPr/>
          <p:nvPr/>
        </p:nvSpPr>
        <p:spPr>
          <a:xfrm>
            <a:off x="2084716" y="7399"/>
            <a:ext cx="2688569" cy="8222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0" name="図 69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F9B5173D-B2F5-499F-BDCB-9801B3F23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5" t="7187" r="5222"/>
          <a:stretch/>
        </p:blipFill>
        <p:spPr>
          <a:xfrm>
            <a:off x="0" y="7400"/>
            <a:ext cx="2088224" cy="8261907"/>
          </a:xfrm>
          <a:prstGeom prst="rect">
            <a:avLst/>
          </a:prstGeom>
        </p:spPr>
      </p:pic>
      <p:pic>
        <p:nvPicPr>
          <p:cNvPr id="29" name="図 28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C8A3CF1B-FA92-4D11-A67A-6256E3EFC9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5" t="7187" r="5222"/>
          <a:stretch/>
        </p:blipFill>
        <p:spPr>
          <a:xfrm>
            <a:off x="4773285" y="0"/>
            <a:ext cx="2084715" cy="82296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A76A609-C85A-48E9-AA5F-2FB13EDFD3EC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85" r="21684" b="20434"/>
          <a:stretch/>
        </p:blipFill>
        <p:spPr>
          <a:xfrm rot="21262935">
            <a:off x="67388" y="727654"/>
            <a:ext cx="4570885" cy="687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1A81792-DA01-402D-A43D-216B293FB4AB}"/>
              </a:ext>
            </a:extLst>
          </p:cNvPr>
          <p:cNvGrpSpPr/>
          <p:nvPr/>
        </p:nvGrpSpPr>
        <p:grpSpPr>
          <a:xfrm>
            <a:off x="5508946" y="1782731"/>
            <a:ext cx="873731" cy="3297552"/>
            <a:chOff x="7284874" y="1578005"/>
            <a:chExt cx="806521" cy="3043894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89446F55-5B26-4255-8908-6E1124B3C1C6}"/>
                </a:ext>
              </a:extLst>
            </p:cNvPr>
            <p:cNvSpPr/>
            <p:nvPr/>
          </p:nvSpPr>
          <p:spPr>
            <a:xfrm rot="16623454">
              <a:off x="6166188" y="2696691"/>
              <a:ext cx="3043894" cy="806521"/>
            </a:xfrm>
            <a:prstGeom prst="rect">
              <a:avLst/>
            </a:prstGeom>
            <a:gradFill flip="none" rotWithShape="1">
              <a:gsLst>
                <a:gs pos="0">
                  <a:srgbClr val="A0D44C"/>
                </a:gs>
                <a:gs pos="74000">
                  <a:srgbClr val="8BC32F"/>
                </a:gs>
                <a:gs pos="98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 dirty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F85FC1E-48D3-483E-9254-B079B2117AE7}"/>
                </a:ext>
              </a:extLst>
            </p:cNvPr>
            <p:cNvSpPr txBox="1"/>
            <p:nvPr/>
          </p:nvSpPr>
          <p:spPr>
            <a:xfrm rot="423454">
              <a:off x="7321610" y="1778260"/>
              <a:ext cx="724459" cy="272352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癒しの空間を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0EC5BC71-8772-4FCC-80A4-3A1C07004D9E}"/>
              </a:ext>
            </a:extLst>
          </p:cNvPr>
          <p:cNvGrpSpPr/>
          <p:nvPr/>
        </p:nvGrpSpPr>
        <p:grpSpPr>
          <a:xfrm>
            <a:off x="279453" y="514410"/>
            <a:ext cx="6328977" cy="1192634"/>
            <a:chOff x="-4397775" y="2328199"/>
            <a:chExt cx="5842132" cy="1100893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A49D7F61-4C6C-4A4F-8183-487FDBB5235E}"/>
                </a:ext>
              </a:extLst>
            </p:cNvPr>
            <p:cNvSpPr txBox="1"/>
            <p:nvPr/>
          </p:nvSpPr>
          <p:spPr>
            <a:xfrm>
              <a:off x="-4397775" y="2328199"/>
              <a:ext cx="5842132" cy="110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 dirty="0">
                  <a:ln w="190500">
                    <a:solidFill>
                      <a:srgbClr val="BED54B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D819D310-86AB-4078-BA39-9A7AD1010A72}"/>
                </a:ext>
              </a:extLst>
            </p:cNvPr>
            <p:cNvSpPr txBox="1"/>
            <p:nvPr/>
          </p:nvSpPr>
          <p:spPr>
            <a:xfrm>
              <a:off x="-4397775" y="2328199"/>
              <a:ext cx="5842132" cy="110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 dirty="0">
                  <a:ln w="88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8FB6C06B-8F53-443D-A25A-CB9B520990F5}"/>
                </a:ext>
              </a:extLst>
            </p:cNvPr>
            <p:cNvSpPr txBox="1"/>
            <p:nvPr/>
          </p:nvSpPr>
          <p:spPr>
            <a:xfrm>
              <a:off x="-4397775" y="2328199"/>
              <a:ext cx="5842132" cy="110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 dirty="0">
                  <a:solidFill>
                    <a:srgbClr val="8BC32F"/>
                  </a:solidFill>
                  <a:effectLst>
                    <a:outerShdw blurRad="50800" dist="38100" dir="2700000" algn="tl" rotWithShape="0">
                      <a:prstClr val="black">
                        <a:alpha val="14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512046B-57A2-4D5D-A9E9-293A7F12E57C}"/>
              </a:ext>
            </a:extLst>
          </p:cNvPr>
          <p:cNvGrpSpPr/>
          <p:nvPr/>
        </p:nvGrpSpPr>
        <p:grpSpPr>
          <a:xfrm>
            <a:off x="1211397" y="49417"/>
            <a:ext cx="1899879" cy="825931"/>
            <a:chOff x="-4081617" y="1355806"/>
            <a:chExt cx="1753735" cy="762398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8B955DC8-C27E-4513-8AF3-DEA27BDF58A4}"/>
                </a:ext>
              </a:extLst>
            </p:cNvPr>
            <p:cNvSpPr txBox="1"/>
            <p:nvPr/>
          </p:nvSpPr>
          <p:spPr>
            <a:xfrm rot="153592">
              <a:off x="-4081617" y="1355806"/>
              <a:ext cx="1753735" cy="76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 dirty="0">
                  <a:ln w="82550">
                    <a:solidFill>
                      <a:srgbClr val="8BC32F"/>
                    </a:solidFill>
                  </a:ln>
                  <a:solidFill>
                    <a:srgbClr val="BED54B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ED3C2142-04BA-4924-A904-840ECEF2D9C0}"/>
                </a:ext>
              </a:extLst>
            </p:cNvPr>
            <p:cNvSpPr txBox="1"/>
            <p:nvPr/>
          </p:nvSpPr>
          <p:spPr>
            <a:xfrm rot="153592">
              <a:off x="-4081617" y="1355806"/>
              <a:ext cx="1753735" cy="76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F5519532-102A-4119-BC78-7DBF00D446EA}"/>
              </a:ext>
            </a:extLst>
          </p:cNvPr>
          <p:cNvGrpSpPr/>
          <p:nvPr/>
        </p:nvGrpSpPr>
        <p:grpSpPr>
          <a:xfrm>
            <a:off x="4744929" y="3704640"/>
            <a:ext cx="718210" cy="3610148"/>
            <a:chOff x="9015844" y="805897"/>
            <a:chExt cx="662963" cy="3332444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8FC66C9-05EB-42BB-B654-68DA19B781BA}"/>
                </a:ext>
              </a:extLst>
            </p:cNvPr>
            <p:cNvSpPr/>
            <p:nvPr/>
          </p:nvSpPr>
          <p:spPr>
            <a:xfrm rot="15553846">
              <a:off x="7685872" y="2181910"/>
              <a:ext cx="3332444" cy="580418"/>
            </a:xfrm>
            <a:prstGeom prst="rect">
              <a:avLst/>
            </a:prstGeom>
            <a:gradFill flip="none" rotWithShape="1">
              <a:gsLst>
                <a:gs pos="0">
                  <a:srgbClr val="BED54B"/>
                </a:gs>
                <a:gs pos="78000">
                  <a:srgbClr val="8BC32F"/>
                </a:gs>
                <a:gs pos="100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AD19D75B-CF92-4AFA-9771-21C5B8C3E564}"/>
                </a:ext>
              </a:extLst>
            </p:cNvPr>
            <p:cNvSpPr txBox="1"/>
            <p:nvPr/>
          </p:nvSpPr>
          <p:spPr>
            <a:xfrm rot="20953846">
              <a:off x="9015844" y="901127"/>
              <a:ext cx="662963" cy="31970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467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あなたにお届け♪</a:t>
              </a:r>
            </a:p>
          </p:txBody>
        </p:sp>
      </p:grpSp>
      <p:pic>
        <p:nvPicPr>
          <p:cNvPr id="26" name="Picture 2" descr="コリスライブ | シニア向けオンラインレク">
            <a:extLst>
              <a:ext uri="{FF2B5EF4-FFF2-40B4-BE49-F238E27FC236}">
                <a16:creationId xmlns:a16="http://schemas.microsoft.com/office/drawing/2014/main" id="{5A15F4C4-394A-0646-8486-221E45C2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24" y="9472311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EA3B73D-0032-3B4B-09E6-B142F5C7601D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65B5FBC-297F-7458-6189-713A41C399A3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BD75A87-1998-B9E9-7BA8-4EA3FE036051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CF608335-7414-7EE5-0CD2-75BB8DB6D4D2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C5E95C9F-AB80-E30A-DB36-209BD945EFC5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F9CCE1F1-57B6-A10C-DDD1-D4750A7E24A3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67A064A2-3345-0E34-057C-D132D9CC42AD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E9818357-EC85-1F5E-9381-704C51775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4098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C00A2318-6A93-4957-8DB3-C0258F6BFDE5}"/>
</file>

<file path=customXml/itemProps2.xml><?xml version="1.0" encoding="utf-8"?>
<ds:datastoreItem xmlns:ds="http://schemas.openxmlformats.org/officeDocument/2006/customXml" ds:itemID="{799A4041-8AC2-4C23-8B95-07F8FACB734D}"/>
</file>

<file path=customXml/itemProps3.xml><?xml version="1.0" encoding="utf-8"?>
<ds:datastoreItem xmlns:ds="http://schemas.openxmlformats.org/officeDocument/2006/customXml" ds:itemID="{E23AC9A1-45CE-4EC4-A413-4004B4AA9E6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39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57</cp:revision>
  <dcterms:created xsi:type="dcterms:W3CDTF">2022-02-20T16:12:08Z</dcterms:created>
  <dcterms:modified xsi:type="dcterms:W3CDTF">2023-04-18T06:30:02Z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