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73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B782C4"/>
    <a:srgbClr val="BC1215"/>
    <a:srgbClr val="FFFBC8"/>
    <a:srgbClr val="FAFAFA"/>
    <a:srgbClr val="078658"/>
    <a:srgbClr val="3A8A5E"/>
    <a:srgbClr val="EDE4E8"/>
    <a:srgbClr val="FFCCFF"/>
    <a:srgbClr val="FFF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1" autoAdjust="0"/>
    <p:restoredTop sz="93784" autoAdjust="0"/>
  </p:normalViewPr>
  <p:slideViewPr>
    <p:cSldViewPr snapToGrid="0">
      <p:cViewPr varScale="1">
        <p:scale>
          <a:sx n="44" d="100"/>
          <a:sy n="44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9DE1B6C5-5ED5-49B5-A81F-E0ADE88F0DA8}"/>
    <pc:docChg chg="delSld">
      <pc:chgData name="藤田 英里沙" userId="55fb1634-084b-4aa3-92eb-65b651078df8" providerId="ADAL" clId="{9DE1B6C5-5ED5-49B5-A81F-E0ADE88F0DA8}" dt="2023-04-25T03:41:57.120" v="0" actId="2696"/>
      <pc:docMkLst>
        <pc:docMk/>
      </pc:docMkLst>
      <pc:sldChg chg="del">
        <pc:chgData name="藤田 英里沙" userId="55fb1634-084b-4aa3-92eb-65b651078df8" providerId="ADAL" clId="{9DE1B6C5-5ED5-49B5-A81F-E0ADE88F0DA8}" dt="2023-04-25T03:41:57.120" v="0" actId="2696"/>
        <pc:sldMkLst>
          <pc:docMk/>
          <pc:sldMk cId="2176626587" sldId="7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8129-C11A-40B3-BAD9-4500AA07341C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6E939-8CC2-4882-99BB-E3DC845E5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6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9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1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6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0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6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86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3AE-2271-4FF2-9989-B99F18C45F26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55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星と惑星のcg&#10;&#10;中程度の精度で自動的に生成された説明">
            <a:extLst>
              <a:ext uri="{FF2B5EF4-FFF2-40B4-BE49-F238E27FC236}">
                <a16:creationId xmlns:a16="http://schemas.microsoft.com/office/drawing/2014/main" id="{B902C8FB-621F-B09F-DABA-899C0B927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1700"/>
          <a:stretch/>
        </p:blipFill>
        <p:spPr>
          <a:xfrm rot="16200000">
            <a:off x="-801054" y="722438"/>
            <a:ext cx="8460108" cy="6858000"/>
          </a:xfrm>
          <a:prstGeom prst="rect">
            <a:avLst/>
          </a:prstGeom>
        </p:spPr>
      </p:pic>
      <p:pic>
        <p:nvPicPr>
          <p:cNvPr id="4" name="図 3" descr="紫の花の絵が描かれた花束&#10;&#10;中程度の精度で自動的に生成された説明">
            <a:extLst>
              <a:ext uri="{FF2B5EF4-FFF2-40B4-BE49-F238E27FC236}">
                <a16:creationId xmlns:a16="http://schemas.microsoft.com/office/drawing/2014/main" id="{DC545E14-0FC9-6819-C6B2-526A7545B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8" b="97266" l="10000" r="90000">
                        <a14:foregroundMark x1="69609" y1="72344" x2="36250" y2="87813"/>
                        <a14:foregroundMark x1="36250" y1="87813" x2="31797" y2="95391"/>
                        <a14:foregroundMark x1="31797" y1="95391" x2="59141" y2="87891"/>
                        <a14:foregroundMark x1="59141" y1="87891" x2="71016" y2="74844"/>
                        <a14:foregroundMark x1="71016" y1="74844" x2="71563" y2="73203"/>
                        <a14:foregroundMark x1="70938" y1="69844" x2="79219" y2="88281"/>
                        <a14:foregroundMark x1="79219" y1="88281" x2="74063" y2="95625"/>
                        <a14:foregroundMark x1="74063" y1="95625" x2="30156" y2="97266"/>
                        <a14:foregroundMark x1="30156" y1="97266" x2="25234" y2="90234"/>
                        <a14:foregroundMark x1="25234" y1="90234" x2="32344" y2="68750"/>
                        <a14:foregroundMark x1="66172" y1="15000" x2="69297" y2="9688"/>
                        <a14:foregroundMark x1="62813" y1="21172" x2="67578" y2="13203"/>
                        <a14:foregroundMark x1="71172" y1="21328" x2="76328" y2="16719"/>
                        <a14:foregroundMark x1="76719" y1="16875" x2="76797" y2="16797"/>
                        <a14:foregroundMark x1="81797" y1="26406" x2="83672" y2="25313"/>
                        <a14:foregroundMark x1="69531" y1="61875" x2="69063" y2="61406"/>
                        <a14:foregroundMark x1="62422" y1="88516" x2="70547" y2="93438"/>
                        <a14:foregroundMark x1="70547" y1="93438" x2="65859" y2="89531"/>
                        <a14:backgroundMark x1="73281" y1="28594" x2="80547" y2="25000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8496"/>
          <a:stretch/>
        </p:blipFill>
        <p:spPr>
          <a:xfrm>
            <a:off x="-174172" y="-90557"/>
            <a:ext cx="7709239" cy="8460109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C4B3B1-CC4B-70BC-D2B0-CEB28E3875E4}"/>
              </a:ext>
            </a:extLst>
          </p:cNvPr>
          <p:cNvSpPr/>
          <p:nvPr/>
        </p:nvSpPr>
        <p:spPr>
          <a:xfrm>
            <a:off x="0" y="8444610"/>
            <a:ext cx="6858000" cy="145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オンラインアクティビティ開催日時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日（月）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kumimoji="1" lang="en-US" altLang="zh-TW" sz="24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A4A9F7C-0331-C849-CFA5-2606E769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 descr="長い, カラフル, 煙, 空気 が含まれている画像&#10;&#10;自動的に生成された説明">
            <a:extLst>
              <a:ext uri="{FF2B5EF4-FFF2-40B4-BE49-F238E27FC236}">
                <a16:creationId xmlns:a16="http://schemas.microsoft.com/office/drawing/2014/main" id="{A1464F10-6AE8-080E-02DB-98C3F04C5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5615" y="-7389007"/>
            <a:ext cx="5070166" cy="40085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146893-CBB4-602E-79CE-707AC3EF6023}"/>
              </a:ext>
            </a:extLst>
          </p:cNvPr>
          <p:cNvSpPr txBox="1"/>
          <p:nvPr/>
        </p:nvSpPr>
        <p:spPr>
          <a:xfrm>
            <a:off x="5366607" y="71499"/>
            <a:ext cx="1321772" cy="9136733"/>
          </a:xfrm>
          <a:prstGeom prst="rect">
            <a:avLst/>
          </a:prstGeom>
          <a:noFill/>
        </p:spPr>
        <p:txBody>
          <a:bodyPr vert="wordArtVertRtl" wrap="square">
            <a:spAutoFit/>
          </a:bodyPr>
          <a:lstStyle/>
          <a:p>
            <a:r>
              <a:rPr lang="ja-JP" altLang="en-US" sz="2800" kern="0" spc="-20" dirty="0">
                <a:ln w="0">
                  <a:solidFill>
                    <a:schemeClr val="tx1"/>
                  </a:solidFill>
                  <a:prstDash val="solid"/>
                </a:ln>
                <a:effectLst>
                  <a:glow rad="241300">
                    <a:schemeClr val="bg1">
                      <a:alpha val="72000"/>
                    </a:schemeClr>
                  </a:glow>
                </a:effectLst>
                <a:latin typeface="HGS明朝E" panose="02020900000000000000" pitchFamily="18" charset="-128"/>
                <a:ea typeface="HGS明朝E" panose="02020900000000000000" pitchFamily="18" charset="-128"/>
                <a:cs typeface="ＭＳ Ｐゴシック" panose="020B0600070205080204" pitchFamily="50" charset="-128"/>
              </a:rPr>
              <a:t>季節を感じるハンドメイド</a:t>
            </a:r>
            <a:endParaRPr lang="en-US" altLang="ja-JP" sz="2800" kern="0" spc="-20" dirty="0">
              <a:ln w="0">
                <a:solidFill>
                  <a:schemeClr val="tx1"/>
                </a:solidFill>
                <a:prstDash val="solid"/>
              </a:ln>
              <a:effectLst>
                <a:glow rad="241300">
                  <a:schemeClr val="bg1">
                    <a:alpha val="72000"/>
                  </a:schemeClr>
                </a:glow>
              </a:effectLst>
              <a:latin typeface="HGS明朝E" panose="02020900000000000000" pitchFamily="18" charset="-128"/>
              <a:ea typeface="HGS明朝E" panose="02020900000000000000" pitchFamily="18" charset="-128"/>
              <a:cs typeface="ＭＳ Ｐゴシック" panose="020B0600070205080204" pitchFamily="50" charset="-128"/>
            </a:endParaRPr>
          </a:p>
          <a:p>
            <a:r>
              <a:rPr lang="ja-JP" altLang="en-US" sz="4800" kern="0" spc="-20" dirty="0">
                <a:ln w="0">
                  <a:solidFill>
                    <a:schemeClr val="tx1"/>
                  </a:solidFill>
                  <a:prstDash val="solid"/>
                </a:ln>
                <a:effectLst>
                  <a:glow rad="241300">
                    <a:schemeClr val="bg1">
                      <a:alpha val="72000"/>
                    </a:schemeClr>
                  </a:glow>
                </a:effectLst>
                <a:latin typeface="HGS明朝E" panose="02020900000000000000" pitchFamily="18" charset="-128"/>
                <a:ea typeface="HGS明朝E" panose="02020900000000000000" pitchFamily="18" charset="-128"/>
                <a:cs typeface="ＭＳ Ｐゴシック" panose="020B0600070205080204" pitchFamily="50" charset="-128"/>
              </a:rPr>
              <a:t>七夕アレンジメント</a:t>
            </a:r>
            <a:endParaRPr lang="en-US" altLang="ja-JP" sz="4800" kern="0" spc="-20" dirty="0">
              <a:ln w="0">
                <a:solidFill>
                  <a:schemeClr val="tx1"/>
                </a:solidFill>
                <a:prstDash val="solid"/>
              </a:ln>
              <a:effectLst>
                <a:glow rad="241300">
                  <a:schemeClr val="bg1">
                    <a:alpha val="72000"/>
                  </a:schemeClr>
                </a:glow>
              </a:effectLst>
              <a:latin typeface="HGS明朝E" panose="02020900000000000000" pitchFamily="18" charset="-128"/>
              <a:ea typeface="HGS明朝E" panose="02020900000000000000" pitchFamily="18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69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4000" dirty="0">
            <a:ln w="66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glow rad="228600">
                <a:srgbClr val="7030A0">
                  <a:alpha val="99000"/>
                </a:srgbClr>
              </a:glow>
            </a:effectLst>
            <a:latin typeface="HG創英ﾌﾟﾚｾﾞﾝｽEB" panose="02020809000000000000" pitchFamily="17" charset="-128"/>
            <a:ea typeface="HG創英ﾌﾟﾚｾﾞﾝｽEB" panose="02020809000000000000" pitchFamily="1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7DC0F-41FC-4FF5-824A-D817347768C9}">
  <ds:schemaRefs>
    <ds:schemaRef ds:uri="http://schemas.microsoft.com/office/2006/documentManagement/types"/>
    <ds:schemaRef ds:uri="http://purl.org/dc/terms/"/>
    <ds:schemaRef ds:uri="ccc50300-c016-41b3-baf7-1f053ea3de53"/>
    <ds:schemaRef ds:uri="http://purl.org/dc/dcmitype/"/>
    <ds:schemaRef ds:uri="http://schemas.openxmlformats.org/package/2006/metadata/core-properties"/>
    <ds:schemaRef ds:uri="http://www.w3.org/XML/1998/namespace"/>
    <ds:schemaRef ds:uri="aa497eed-f72d-442f-adf5-cc88fbf9cce6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B626923-B9FB-4987-8552-8FD34048D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C5F70-0E9C-4531-9E3C-237D3203A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5007</TotalTime>
  <Words>25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HGS明朝E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英里沙</dc:creator>
  <cp:lastModifiedBy>藤田 英里沙</cp:lastModifiedBy>
  <cp:revision>76</cp:revision>
  <cp:lastPrinted>2023-04-25T03:29:25Z</cp:lastPrinted>
  <dcterms:created xsi:type="dcterms:W3CDTF">2022-01-25T12:47:05Z</dcterms:created>
  <dcterms:modified xsi:type="dcterms:W3CDTF">2023-04-25T03:42:05Z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