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1930" y="43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寺田 勝也" userId="8c59538c-4358-4eb0-84dd-2e7cb114f0dc" providerId="ADAL" clId="{855D4D5D-19C8-443A-A450-47C90EF13E2D}"/>
    <pc:docChg chg="undo custSel modSld">
      <pc:chgData name="寺田 勝也" userId="8c59538c-4358-4eb0-84dd-2e7cb114f0dc" providerId="ADAL" clId="{855D4D5D-19C8-443A-A450-47C90EF13E2D}" dt="2022-04-19T04:41:23.967" v="55" actId="478"/>
      <pc:docMkLst>
        <pc:docMk/>
      </pc:docMkLst>
      <pc:sldChg chg="addSp delSp modSp mod">
        <pc:chgData name="寺田 勝也" userId="8c59538c-4358-4eb0-84dd-2e7cb114f0dc" providerId="ADAL" clId="{855D4D5D-19C8-443A-A450-47C90EF13E2D}" dt="2022-04-19T04:41:23.967" v="55" actId="478"/>
        <pc:sldMkLst>
          <pc:docMk/>
          <pc:sldMk cId="3531855654" sldId="257"/>
        </pc:sldMkLst>
        <pc:spChg chg="add del">
          <ac:chgData name="寺田 勝也" userId="8c59538c-4358-4eb0-84dd-2e7cb114f0dc" providerId="ADAL" clId="{855D4D5D-19C8-443A-A450-47C90EF13E2D}" dt="2022-04-19T03:22:40.052" v="2" actId="478"/>
          <ac:spMkLst>
            <pc:docMk/>
            <pc:sldMk cId="3531855654" sldId="257"/>
            <ac:spMk id="31" creationId="{D9B01F76-F26E-4A73-9988-BE2AFFF6D868}"/>
          </ac:spMkLst>
        </pc:spChg>
        <pc:spChg chg="del mod ord">
          <ac:chgData name="寺田 勝也" userId="8c59538c-4358-4eb0-84dd-2e7cb114f0dc" providerId="ADAL" clId="{855D4D5D-19C8-443A-A450-47C90EF13E2D}" dt="2022-04-19T04:41:23.967" v="55" actId="478"/>
          <ac:spMkLst>
            <pc:docMk/>
            <pc:sldMk cId="3531855654" sldId="257"/>
            <ac:spMk id="39" creationId="{52FE4E7C-A758-4398-8B3E-14946BA61882}"/>
          </ac:spMkLst>
        </pc:spChg>
        <pc:spChg chg="mod">
          <ac:chgData name="寺田 勝也" userId="8c59538c-4358-4eb0-84dd-2e7cb114f0dc" providerId="ADAL" clId="{855D4D5D-19C8-443A-A450-47C90EF13E2D}" dt="2022-04-19T04:40:26.172" v="49" actId="207"/>
          <ac:spMkLst>
            <pc:docMk/>
            <pc:sldMk cId="3531855654" sldId="257"/>
            <ac:spMk id="40" creationId="{B835A447-CE5B-4DA9-B492-F30AA2DE1E83}"/>
          </ac:spMkLst>
        </pc:spChg>
        <pc:picChg chg="mod modCrop">
          <ac:chgData name="寺田 勝也" userId="8c59538c-4358-4eb0-84dd-2e7cb114f0dc" providerId="ADAL" clId="{855D4D5D-19C8-443A-A450-47C90EF13E2D}" dt="2022-04-19T04:41:17.102" v="54" actId="732"/>
          <ac:picMkLst>
            <pc:docMk/>
            <pc:sldMk cId="3531855654" sldId="257"/>
            <ac:picMk id="23" creationId="{45B2D4AD-7ACC-46A9-BC06-77B53DEAF40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73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43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22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742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57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14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44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97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58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42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BE103-A75D-48DF-A5DA-EF140FF802AD}" type="datetimeFigureOut">
              <a:rPr kumimoji="1" lang="ja-JP" altLang="en-US" smtClean="0"/>
              <a:t>2023/4/28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9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B45D6B7-BF4B-4C84-AC06-4B1152975F4C}"/>
              </a:ext>
            </a:extLst>
          </p:cNvPr>
          <p:cNvSpPr/>
          <p:nvPr/>
        </p:nvSpPr>
        <p:spPr>
          <a:xfrm>
            <a:off x="0" y="0"/>
            <a:ext cx="6858000" cy="15925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 descr="屋外に立っている男性&#10;&#10;低い精度で自動的に生成された説明">
            <a:extLst>
              <a:ext uri="{FF2B5EF4-FFF2-40B4-BE49-F238E27FC236}">
                <a16:creationId xmlns:a16="http://schemas.microsoft.com/office/drawing/2014/main" id="{45B2D4AD-7ACC-46A9-BC06-77B53DEAF4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592590"/>
            <a:ext cx="6858001" cy="6702889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89CE4FC2-583E-4281-8BD0-14A000F48DFF}"/>
              </a:ext>
            </a:extLst>
          </p:cNvPr>
          <p:cNvSpPr/>
          <p:nvPr/>
        </p:nvSpPr>
        <p:spPr>
          <a:xfrm>
            <a:off x="0" y="8295479"/>
            <a:ext cx="6858000" cy="1610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ln w="0"/>
                <a:solidFill>
                  <a:schemeClr val="tx1"/>
                </a:solidFill>
                <a:latin typeface="+mn-ea"/>
              </a:rPr>
              <a:t>オンラインアクティビティ開催日時　</a:t>
            </a:r>
            <a:endParaRPr kumimoji="1" lang="en-US" altLang="ja-JP" sz="2400" b="1" dirty="0">
              <a:ln w="0"/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2023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年 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6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月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19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日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(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月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)</a:t>
            </a:r>
          </a:p>
          <a:p>
            <a:pPr algn="ctr"/>
            <a:r>
              <a:rPr kumimoji="1" lang="ja-JP" altLang="en-US" sz="2400" b="1" dirty="0">
                <a:ln w="0"/>
                <a:solidFill>
                  <a:schemeClr val="tx1"/>
                </a:solidFill>
                <a:latin typeface="+mn-ea"/>
              </a:rPr>
              <a:t>午後</a:t>
            </a:r>
            <a:r>
              <a:rPr kumimoji="1" lang="en-US" altLang="ja-JP" sz="2400" b="1" dirty="0">
                <a:ln w="0"/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2400" b="1">
                <a:ln w="0"/>
                <a:solidFill>
                  <a:schemeClr val="tx1"/>
                </a:solidFill>
                <a:latin typeface="+mn-ea"/>
              </a:rPr>
              <a:t>時～</a:t>
            </a:r>
            <a:endParaRPr kumimoji="1" lang="en-US" altLang="ja-JP" sz="2400" b="1" dirty="0">
              <a:ln w="0"/>
              <a:solidFill>
                <a:schemeClr val="tx1"/>
              </a:solidFill>
              <a:latin typeface="+mn-ea"/>
            </a:endParaRPr>
          </a:p>
        </p:txBody>
      </p:sp>
      <p:sp>
        <p:nvSpPr>
          <p:cNvPr id="35" name="正方形/長方形 31">
            <a:extLst>
              <a:ext uri="{FF2B5EF4-FFF2-40B4-BE49-F238E27FC236}">
                <a16:creationId xmlns:a16="http://schemas.microsoft.com/office/drawing/2014/main" id="{654EA7A9-D1BA-4A77-9F93-32AC5A480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599" y="158350"/>
            <a:ext cx="5384801" cy="14160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48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海蔵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kumimoji="0" lang="ja-JP" altLang="ja-JP" sz="48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亮太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さん</a:t>
            </a:r>
            <a:endParaRPr kumimoji="0" lang="en-US" altLang="ja-JP" sz="1600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3200" b="1" dirty="0">
                <a:solidFill>
                  <a:schemeClr val="accent5">
                    <a:lumMod val="75000"/>
                  </a:schemeClr>
                </a:solidFill>
                <a:latin typeface="+mn-ea"/>
                <a:cs typeface="Times New Roman" panose="02020603050405020304" pitchFamily="18" charset="0"/>
              </a:rPr>
              <a:t>オンラインコンサート</a:t>
            </a:r>
            <a:endParaRPr kumimoji="0" lang="ja-JP" altLang="ja-JP" sz="1200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40" name="正方形/長方形 37">
            <a:extLst>
              <a:ext uri="{FF2B5EF4-FFF2-40B4-BE49-F238E27FC236}">
                <a16:creationId xmlns:a16="http://schemas.microsoft.com/office/drawing/2014/main" id="{B835A447-CE5B-4DA9-B492-F30AA2DE1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23" y="6872036"/>
            <a:ext cx="5201077" cy="1320927"/>
          </a:xfrm>
          <a:prstGeom prst="rect">
            <a:avLst/>
          </a:prstGeom>
          <a:solidFill>
            <a:srgbClr val="FFFFFF">
              <a:alpha val="7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プロフィール</a:t>
            </a:r>
            <a:endParaRPr kumimoji="0" lang="en-US" altLang="ja-JP" sz="1200" b="1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・愛知県名古屋市出身</a:t>
            </a:r>
            <a:endParaRPr kumimoji="0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2016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2017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年カラオケ世界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連覇！！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2018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lang="ja-JP" altLang="en-US" sz="1200" b="1" dirty="0">
                <a:solidFill>
                  <a:srgbClr val="595959"/>
                </a:solidFill>
                <a:latin typeface="+mn-ea"/>
                <a:cs typeface="Times New Roman" panose="02020603050405020304" pitchFamily="18" charset="0"/>
              </a:rPr>
              <a:t>「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愛のカタチ」でメジャーデビュー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2019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日本レコード大賞新人賞受賞！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2021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新曲やアルバムも発売され注目の歌手のおひとりです！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3185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497eed-f72d-442f-adf5-cc88fbf9cce6">
      <Terms xmlns="http://schemas.microsoft.com/office/infopath/2007/PartnerControls"/>
    </lcf76f155ced4ddcb4097134ff3c332f>
    <TaxCatchAll xmlns="ccc50300-c016-41b3-baf7-1f053ea3de5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9F5F022BB60044085833BC67A9EC4E1" ma:contentTypeVersion="16" ma:contentTypeDescription="新しいドキュメントを作成します。" ma:contentTypeScope="" ma:versionID="4e61bc90eb0a247d01b10c36ca00ac47">
  <xsd:schema xmlns:xsd="http://www.w3.org/2001/XMLSchema" xmlns:xs="http://www.w3.org/2001/XMLSchema" xmlns:p="http://schemas.microsoft.com/office/2006/metadata/properties" xmlns:ns2="aa497eed-f72d-442f-adf5-cc88fbf9cce6" xmlns:ns3="ccc50300-c016-41b3-baf7-1f053ea3de53" targetNamespace="http://schemas.microsoft.com/office/2006/metadata/properties" ma:root="true" ma:fieldsID="2a2d6ad04a915340847d28453a0f7120" ns2:_="" ns3:_="">
    <xsd:import namespace="aa497eed-f72d-442f-adf5-cc88fbf9cce6"/>
    <xsd:import namespace="ccc50300-c016-41b3-baf7-1f053ea3de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497eed-f72d-442f-adf5-cc88fbf9cc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6a5cffce-6c33-4680-ac84-0ac7a4f179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50300-c016-41b3-baf7-1f053ea3de5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55a181-ea05-460e-b802-33546dcac796}" ma:internalName="TaxCatchAll" ma:showField="CatchAllData" ma:web="ccc50300-c016-41b3-baf7-1f053ea3de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6FD344-871B-4782-B1FC-9557BFD2F42B}">
  <ds:schemaRefs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metadata/properties"/>
    <ds:schemaRef ds:uri="http://purl.org/dc/terms/"/>
    <ds:schemaRef ds:uri="aa497eed-f72d-442f-adf5-cc88fbf9cce6"/>
    <ds:schemaRef ds:uri="http://schemas.microsoft.com/office/2006/documentManagement/types"/>
    <ds:schemaRef ds:uri="http://schemas.openxmlformats.org/package/2006/metadata/core-properties"/>
    <ds:schemaRef ds:uri="ccc50300-c016-41b3-baf7-1f053ea3de53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AE92ED6-5EF7-4D69-A37B-DFD55179E4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E99C2D-AD43-45EC-B61D-C58A6C05F8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497eed-f72d-442f-adf5-cc88fbf9cce6"/>
    <ds:schemaRef ds:uri="ccc50300-c016-41b3-baf7-1f053ea3de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76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寺田 勝也</dc:creator>
  <cp:lastModifiedBy>田淵 朋世</cp:lastModifiedBy>
  <cp:revision>6</cp:revision>
  <dcterms:created xsi:type="dcterms:W3CDTF">2022-04-18T05:14:41Z</dcterms:created>
  <dcterms:modified xsi:type="dcterms:W3CDTF">2023-04-28T03:57:18Z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0x01010009F5F022BB60044085833BC67A9EC4E1</vt:lpwstr>
  </property>
</Properties>
</file>