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8DDAC268-7075-4594-A47E-59BB9CF00124}"/>
</file>

<file path=customXml/itemProps2.xml><?xml version="1.0" encoding="utf-8"?>
<ds:datastoreItem xmlns:ds="http://schemas.openxmlformats.org/officeDocument/2006/customXml" ds:itemID="{492F5A89-7E33-438C-9E27-EEEE8444823C}"/>
</file>

<file path=customXml/itemProps3.xml><?xml version="1.0" encoding="utf-8"?>
<ds:datastoreItem xmlns:ds="http://schemas.openxmlformats.org/officeDocument/2006/customXml" ds:itemID="{8781EC0A-9D76-42D6-A275-4DC36A7F321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85</cp:revision>
  <dcterms:created xsi:type="dcterms:W3CDTF">2022-02-20T16:12:08Z</dcterms:created>
  <dcterms:modified xsi:type="dcterms:W3CDTF">2023-04-18T06:29:20Z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