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17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B5342837-7EEB-4FD0-8BC8-67BAEF05C36D}"/>
</file>

<file path=customXml/itemProps2.xml><?xml version="1.0" encoding="utf-8"?>
<ds:datastoreItem xmlns:ds="http://schemas.openxmlformats.org/officeDocument/2006/customXml" ds:itemID="{AC6E7720-40FE-44AF-9AFC-C571B547FD81}"/>
</file>

<file path=customXml/itemProps3.xml><?xml version="1.0" encoding="utf-8"?>
<ds:datastoreItem xmlns:ds="http://schemas.openxmlformats.org/officeDocument/2006/customXml" ds:itemID="{B53113EA-BF06-46D0-B0D7-093F502DF2B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87</cp:revision>
  <dcterms:created xsi:type="dcterms:W3CDTF">2022-02-20T16:12:08Z</dcterms:created>
  <dcterms:modified xsi:type="dcterms:W3CDTF">2023-04-18T06:29:02Z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