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8" r:id="rId2"/>
  </p:sldIdLst>
  <p:sldSz cx="7556500" cy="10693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1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3FCD"/>
    <a:srgbClr val="931C25"/>
    <a:srgbClr val="C4322A"/>
    <a:srgbClr val="CA0009"/>
    <a:srgbClr val="E70012"/>
    <a:srgbClr val="3E1B05"/>
    <a:srgbClr val="5B78AE"/>
    <a:srgbClr val="5D7AAF"/>
    <a:srgbClr val="CB90BA"/>
    <a:srgbClr val="6883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685" autoAdjust="0"/>
    <p:restoredTop sz="94689" autoAdjust="0"/>
  </p:normalViewPr>
  <p:slideViewPr>
    <p:cSldViewPr snapToGrid="0">
      <p:cViewPr varScale="1">
        <p:scale>
          <a:sx n="53" d="100"/>
          <a:sy n="53" d="100"/>
        </p:scale>
        <p:origin x="2227" y="-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2023/4/28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図 30">
            <a:extLst>
              <a:ext uri="{FF2B5EF4-FFF2-40B4-BE49-F238E27FC236}">
                <a16:creationId xmlns:a16="http://schemas.microsoft.com/office/drawing/2014/main" id="{89AE594F-BDB7-DBAC-DA09-013F87194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38021"/>
            <a:ext cx="7556500" cy="10688791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0394A2E2-152F-1FF1-A987-87E4DFFC0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2377" y="3509002"/>
            <a:ext cx="6059175" cy="8570800"/>
          </a:xfrm>
          <a:prstGeom prst="rect">
            <a:avLst/>
          </a:prstGeom>
        </p:spPr>
      </p:pic>
      <p:sp>
        <p:nvSpPr>
          <p:cNvPr id="38" name="波線 37">
            <a:extLst>
              <a:ext uri="{FF2B5EF4-FFF2-40B4-BE49-F238E27FC236}">
                <a16:creationId xmlns:a16="http://schemas.microsoft.com/office/drawing/2014/main" id="{9EEDD661-4534-9D5B-2A0F-32265F058759}"/>
              </a:ext>
            </a:extLst>
          </p:cNvPr>
          <p:cNvSpPr/>
          <p:nvPr/>
        </p:nvSpPr>
        <p:spPr>
          <a:xfrm>
            <a:off x="-1988924" y="3524469"/>
            <a:ext cx="11201036" cy="8066509"/>
          </a:xfrm>
          <a:prstGeom prst="wave">
            <a:avLst>
              <a:gd name="adj1" fmla="val 12500"/>
              <a:gd name="adj2" fmla="val -7774"/>
            </a:avLst>
          </a:prstGeom>
          <a:solidFill>
            <a:srgbClr val="CB90BA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5A2EF7FA-C28C-7635-040A-E126874A96F2}"/>
              </a:ext>
            </a:extLst>
          </p:cNvPr>
          <p:cNvSpPr/>
          <p:nvPr/>
        </p:nvSpPr>
        <p:spPr>
          <a:xfrm rot="21215012">
            <a:off x="3768123" y="-242072"/>
            <a:ext cx="4103999" cy="3972440"/>
          </a:xfrm>
          <a:prstGeom prst="ellipse">
            <a:avLst/>
          </a:prstGeom>
          <a:solidFill>
            <a:srgbClr val="CB90BA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1455CD0F-9CA6-10F1-7855-8918932255B6}"/>
              </a:ext>
            </a:extLst>
          </p:cNvPr>
          <p:cNvSpPr/>
          <p:nvPr/>
        </p:nvSpPr>
        <p:spPr>
          <a:xfrm>
            <a:off x="275338" y="1278973"/>
            <a:ext cx="4574647" cy="4388699"/>
          </a:xfrm>
          <a:prstGeom prst="ellipse">
            <a:avLst/>
          </a:prstGeom>
          <a:solidFill>
            <a:srgbClr val="CB90BA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14AEABD-CEAB-33E2-CA3A-D63E012A7B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" r="-391" b="-1684"/>
          <a:stretch/>
        </p:blipFill>
        <p:spPr>
          <a:xfrm rot="162059">
            <a:off x="-1556873" y="4032471"/>
            <a:ext cx="10661985" cy="7217169"/>
          </a:xfrm>
          <a:prstGeom prst="wave">
            <a:avLst>
              <a:gd name="adj1" fmla="val 12500"/>
              <a:gd name="adj2" fmla="val -5291"/>
            </a:avLst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E3364DEE-A714-5F76-7278-123FFA8DAF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1" t="28554" r="371" b="2308"/>
          <a:stretch/>
        </p:blipFill>
        <p:spPr>
          <a:xfrm>
            <a:off x="-190096" y="728367"/>
            <a:ext cx="4759391" cy="4773399"/>
          </a:xfrm>
          <a:prstGeom prst="ellipse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37C57CB7-CA23-0B8E-2CA2-6D7B9B59A9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84"/>
          <a:stretch/>
        </p:blipFill>
        <p:spPr>
          <a:xfrm>
            <a:off x="3965524" y="-13746"/>
            <a:ext cx="3929049" cy="3914384"/>
          </a:xfrm>
          <a:prstGeom prst="ellipse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D050C316-BDA5-2E91-6D91-A352E535E4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96" b="34785"/>
          <a:stretch/>
        </p:blipFill>
        <p:spPr>
          <a:xfrm>
            <a:off x="3342973" y="5830989"/>
            <a:ext cx="4238185" cy="49722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592A3BE-C98B-0AA8-B9E8-9482AF1D8EAE}"/>
              </a:ext>
            </a:extLst>
          </p:cNvPr>
          <p:cNvSpPr txBox="1"/>
          <p:nvPr/>
        </p:nvSpPr>
        <p:spPr>
          <a:xfrm>
            <a:off x="-945595" y="2005556"/>
            <a:ext cx="9539783" cy="1938992"/>
          </a:xfrm>
          <a:prstGeom prst="rect">
            <a:avLst/>
          </a:prstGeom>
          <a:noFill/>
          <a:effectLst>
            <a:glow rad="127000">
              <a:srgbClr val="098109"/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/>
            <a:r>
              <a:rPr kumimoji="1" lang="ja-JP" altLang="en-US" sz="6000" b="1" dirty="0">
                <a:ln w="142875">
                  <a:noFill/>
                </a:ln>
                <a:solidFill>
                  <a:srgbClr val="423FCD"/>
                </a:solidFill>
                <a:effectLst>
                  <a:glow rad="228600">
                    <a:schemeClr val="bg1"/>
                  </a:glo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京都 あじさい寺 </a:t>
            </a:r>
            <a:endParaRPr kumimoji="1" lang="en-US" altLang="ja-JP" sz="6000" b="1" dirty="0">
              <a:ln w="142875">
                <a:noFill/>
              </a:ln>
              <a:solidFill>
                <a:srgbClr val="423FCD"/>
              </a:solidFill>
              <a:effectLst>
                <a:glow rad="228600">
                  <a:schemeClr val="bg1"/>
                </a:glow>
              </a:effectLst>
              <a:latin typeface="HGP明朝E" panose="02020900000000000000" pitchFamily="18" charset="-128"/>
              <a:ea typeface="HGP明朝E" panose="02020900000000000000" pitchFamily="18" charset="-128"/>
            </a:endParaRPr>
          </a:p>
          <a:p>
            <a:pPr algn="ctr"/>
            <a:r>
              <a:rPr kumimoji="1" lang="ja-JP" altLang="en-US" sz="6000" b="1" dirty="0">
                <a:ln w="142875">
                  <a:noFill/>
                </a:ln>
                <a:solidFill>
                  <a:srgbClr val="423FCD"/>
                </a:solidFill>
                <a:effectLst>
                  <a:glow rad="228600">
                    <a:schemeClr val="bg1"/>
                  </a:glo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～三室戸寺～</a:t>
            </a:r>
            <a:endParaRPr kumimoji="1" lang="ja-JP" altLang="en-US" sz="4400" b="1" dirty="0">
              <a:solidFill>
                <a:srgbClr val="423FCD"/>
              </a:solidFill>
              <a:effectLst>
                <a:glow rad="228600">
                  <a:schemeClr val="bg1"/>
                </a:glow>
                <a:outerShdw blurRad="114300" dist="50800" dir="5400000" algn="ctr" rotWithShape="0">
                  <a:schemeClr val="tx1">
                    <a:lumMod val="85000"/>
                    <a:lumOff val="15000"/>
                    <a:alpha val="88000"/>
                  </a:scheme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1DA7388-6553-3BA4-4840-042546F0493F}"/>
              </a:ext>
            </a:extLst>
          </p:cNvPr>
          <p:cNvSpPr txBox="1"/>
          <p:nvPr/>
        </p:nvSpPr>
        <p:spPr>
          <a:xfrm>
            <a:off x="1662376" y="3752214"/>
            <a:ext cx="7992607" cy="70788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/>
            <a:r>
              <a:rPr kumimoji="1" lang="ja-JP" altLang="en-US" sz="4000" b="1" dirty="0">
                <a:ln w="142875">
                  <a:noFill/>
                </a:ln>
                <a:solidFill>
                  <a:srgbClr val="423FCD"/>
                </a:solidFill>
                <a:effectLst>
                  <a:glow rad="127000">
                    <a:schemeClr val="bg1"/>
                  </a:glow>
                </a:effectLst>
                <a:latin typeface="HGP明朝E" panose="02020900000000000000" pitchFamily="18" charset="-128"/>
                <a:ea typeface="HGP明朝E" panose="02020900000000000000" pitchFamily="18" charset="-128"/>
              </a:rPr>
              <a:t>（京都府）</a:t>
            </a:r>
            <a:endParaRPr kumimoji="1" lang="en-US" altLang="ja-JP" sz="4000" b="1" dirty="0">
              <a:ln w="142875">
                <a:noFill/>
              </a:ln>
              <a:solidFill>
                <a:srgbClr val="423FCD"/>
              </a:solidFill>
              <a:effectLst>
                <a:glow rad="127000">
                  <a:schemeClr val="bg1"/>
                </a:glow>
              </a:effectLst>
              <a:latin typeface="HGP明朝E" panose="02020900000000000000" pitchFamily="18" charset="-128"/>
              <a:ea typeface="HGP明朝E" panose="020209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6AABED4-7CCF-0AA1-4D1D-96A3378C5BF4}"/>
              </a:ext>
            </a:extLst>
          </p:cNvPr>
          <p:cNvSpPr txBox="1"/>
          <p:nvPr/>
        </p:nvSpPr>
        <p:spPr>
          <a:xfrm rot="21342817">
            <a:off x="27863" y="7889675"/>
            <a:ext cx="767963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kumimoji="1" lang="ja-JP" altLang="en-US" sz="60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音楽</a:t>
            </a:r>
            <a:r>
              <a:rPr kumimoji="1" lang="ja-JP" altLang="en-US" sz="44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や</a:t>
            </a:r>
            <a:r>
              <a:rPr kumimoji="1" lang="ja-JP" altLang="en-US" sz="60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体操</a:t>
            </a:r>
            <a:r>
              <a:rPr kumimoji="1" lang="ja-JP" altLang="en-US" sz="44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を</a:t>
            </a:r>
            <a:endParaRPr kumimoji="1" lang="en-US" altLang="ja-JP" sz="44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</a:endParaRPr>
          </a:p>
          <a:p>
            <a:pPr fontAlgn="base"/>
            <a:r>
              <a:rPr kumimoji="1" lang="ja-JP" altLang="en-US" sz="44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ご一緒に！</a:t>
            </a:r>
            <a:endParaRPr lang="ja-JP" altLang="en-US" sz="4400" b="1" i="0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Hiragino Kaku Gothic Pro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B59B6D8-D2BA-FEC0-8608-A8E3E5C1C4D4}"/>
              </a:ext>
            </a:extLst>
          </p:cNvPr>
          <p:cNvSpPr txBox="1"/>
          <p:nvPr/>
        </p:nvSpPr>
        <p:spPr>
          <a:xfrm>
            <a:off x="1280386" y="1424395"/>
            <a:ext cx="5087823" cy="677108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/>
            <a:r>
              <a:rPr kumimoji="1" lang="ja-JP" altLang="en-US" sz="3800" b="1" dirty="0">
                <a:solidFill>
                  <a:schemeClr val="bg1"/>
                </a:solidFill>
                <a:effectLst>
                  <a:glow rad="127000">
                    <a:srgbClr val="423FCD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アキラ</a:t>
            </a:r>
            <a:r>
              <a:rPr kumimoji="1" lang="en-US" altLang="ja-JP" sz="3800" b="1" dirty="0">
                <a:solidFill>
                  <a:schemeClr val="bg1"/>
                </a:solidFill>
                <a:effectLst>
                  <a:glow rad="127000">
                    <a:srgbClr val="423FCD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100</a:t>
            </a:r>
            <a:r>
              <a:rPr kumimoji="1" lang="ja-JP" altLang="en-US" sz="3800" b="1" dirty="0">
                <a:solidFill>
                  <a:schemeClr val="bg1"/>
                </a:solidFill>
                <a:effectLst>
                  <a:glow rad="127000">
                    <a:srgbClr val="423FCD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％と行く！</a:t>
            </a: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4940E5B-31C7-516F-C57B-9F0F6614DFDE}"/>
              </a:ext>
            </a:extLst>
          </p:cNvPr>
          <p:cNvGrpSpPr/>
          <p:nvPr/>
        </p:nvGrpSpPr>
        <p:grpSpPr>
          <a:xfrm>
            <a:off x="262193" y="4488703"/>
            <a:ext cx="6972923" cy="1991852"/>
            <a:chOff x="-5956952" y="7631102"/>
            <a:chExt cx="5025475" cy="1309373"/>
          </a:xfrm>
        </p:grpSpPr>
        <p:sp>
          <p:nvSpPr>
            <p:cNvPr id="6" name="TextBox 27">
              <a:extLst>
                <a:ext uri="{FF2B5EF4-FFF2-40B4-BE49-F238E27FC236}">
                  <a16:creationId xmlns:a16="http://schemas.microsoft.com/office/drawing/2014/main" id="{12946909-9FF2-1F4B-8E97-3A0DD8EC824A}"/>
                </a:ext>
              </a:extLst>
            </p:cNvPr>
            <p:cNvSpPr txBox="1"/>
            <p:nvPr/>
          </p:nvSpPr>
          <p:spPr>
            <a:xfrm>
              <a:off x="-3806878" y="8169421"/>
              <a:ext cx="2875401" cy="3056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</a:effectLst>
                  <a:ea typeface="Noto Sans Regular Bold"/>
                </a:rPr>
                <a:t>  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月</a:t>
              </a:r>
              <a:r>
                <a:rPr lang="ja-JP" alt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  　 　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日     </a:t>
              </a:r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D6FB480D-1D2A-F734-522B-44972505B3EF}"/>
                </a:ext>
              </a:extLst>
            </p:cNvPr>
            <p:cNvSpPr/>
            <p:nvPr/>
          </p:nvSpPr>
          <p:spPr>
            <a:xfrm>
              <a:off x="-1555934" y="7974789"/>
              <a:ext cx="569892" cy="509654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423FCD"/>
            </a:solidFill>
          </p:spPr>
          <p:txBody>
            <a:bodyPr/>
            <a:lstStyle/>
            <a:p>
              <a:endParaRPr lang="ja-JP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1" name="TextBox 23">
              <a:extLst>
                <a:ext uri="{FF2B5EF4-FFF2-40B4-BE49-F238E27FC236}">
                  <a16:creationId xmlns:a16="http://schemas.microsoft.com/office/drawing/2014/main" id="{394D8438-070A-695A-5B7B-9F5EBE0EF4E8}"/>
                </a:ext>
              </a:extLst>
            </p:cNvPr>
            <p:cNvSpPr txBox="1"/>
            <p:nvPr/>
          </p:nvSpPr>
          <p:spPr>
            <a:xfrm>
              <a:off x="-1574553" y="8251196"/>
              <a:ext cx="596859" cy="2089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70"/>
                </a:lnSpc>
              </a:pPr>
              <a:r>
                <a:rPr lang="ja-JP" altLang="en-US" sz="4200" b="1" dirty="0">
                  <a:solidFill>
                    <a:schemeClr val="bg1"/>
                  </a:solidFill>
                  <a:effectLst>
                    <a:glow rad="25400">
                      <a:schemeClr val="tx1">
                        <a:lumMod val="85000"/>
                        <a:lumOff val="15000"/>
                      </a:schemeClr>
                    </a:glow>
                    <a:innerShdw blurRad="114300">
                      <a:prstClr val="black"/>
                    </a:innerShdw>
                  </a:effectLst>
                  <a:latin typeface="けいふぉんと" panose="02000600000000000000" pitchFamily="2" charset="-128"/>
                  <a:ea typeface="けいふぉんと" panose="02000600000000000000" pitchFamily="2" charset="-128"/>
                </a:rPr>
                <a:t>金</a:t>
              </a:r>
              <a:endParaRPr lang="en-US" altLang="ja-JP" sz="4200" b="1" dirty="0">
                <a:solidFill>
                  <a:schemeClr val="bg1"/>
                </a:solidFill>
                <a:effectLst>
                  <a:glow rad="25400">
                    <a:schemeClr val="tx1">
                      <a:lumMod val="85000"/>
                      <a:lumOff val="15000"/>
                    </a:schemeClr>
                  </a:glow>
                  <a:innerShdw blurRad="114300">
                    <a:prstClr val="black"/>
                  </a:innerShdw>
                </a:effectLst>
                <a:latin typeface="けいふぉんと" panose="02000600000000000000" pitchFamily="2" charset="-128"/>
                <a:ea typeface="けいふぉんと" panose="02000600000000000000" pitchFamily="2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5EBE500F-89B5-6135-17FC-9C628B3D0B16}"/>
                </a:ext>
              </a:extLst>
            </p:cNvPr>
            <p:cNvSpPr txBox="1"/>
            <p:nvPr/>
          </p:nvSpPr>
          <p:spPr>
            <a:xfrm rot="16200000">
              <a:off x="-4609075" y="7968574"/>
              <a:ext cx="930678" cy="276188"/>
            </a:xfrm>
            <a:prstGeom prst="rect">
              <a:avLst/>
            </a:prstGeom>
            <a:noFill/>
            <a:effectLst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ja-JP" altLang="en-US" sz="8000" b="1" dirty="0">
                  <a:solidFill>
                    <a:schemeClr val="bg1"/>
                  </a:solidFill>
                  <a:effectLst>
                    <a:glow rad="88900">
                      <a:srgbClr val="5B78AE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６</a:t>
              </a:r>
              <a:endParaRPr lang="en-US" altLang="ja-JP" sz="8000" b="1" dirty="0">
                <a:solidFill>
                  <a:schemeClr val="bg1"/>
                </a:solidFill>
                <a:effectLst>
                  <a:glow rad="88900">
                    <a:srgbClr val="5B78AE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8E4C09A7-79CB-8DDE-443B-CB5C4823E510}"/>
                </a:ext>
              </a:extLst>
            </p:cNvPr>
            <p:cNvSpPr txBox="1"/>
            <p:nvPr/>
          </p:nvSpPr>
          <p:spPr>
            <a:xfrm rot="16200000">
              <a:off x="-2931486" y="7347418"/>
              <a:ext cx="930678" cy="1498045"/>
            </a:xfrm>
            <a:prstGeom prst="rect">
              <a:avLst/>
            </a:prstGeom>
            <a:noFill/>
            <a:effectLst>
              <a:glow rad="127000">
                <a:srgbClr val="E34558"/>
              </a:glow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8000" b="1" dirty="0">
                  <a:solidFill>
                    <a:schemeClr val="bg1"/>
                  </a:solidFill>
                  <a:effectLst>
                    <a:glow rad="88900">
                      <a:srgbClr val="5B78AE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1</a:t>
              </a:r>
              <a:r>
                <a:rPr lang="ja-JP" altLang="en-US" sz="8000" b="1" dirty="0">
                  <a:solidFill>
                    <a:schemeClr val="bg1"/>
                  </a:solidFill>
                  <a:effectLst>
                    <a:glow rad="88900">
                      <a:srgbClr val="5B78AE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６</a:t>
              </a:r>
              <a:r>
                <a:rPr lang="en-US" altLang="ja-JP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5B78AE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 </a:t>
              </a:r>
              <a:r>
                <a:rPr lang="ja-JP" altLang="en-US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5B78AE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endParaRPr lang="en-US" altLang="ja-JP" sz="8000" b="1" i="0" u="none" strike="noStrike" baseline="0" dirty="0">
                <a:solidFill>
                  <a:schemeClr val="bg1"/>
                </a:solidFill>
                <a:effectLst>
                  <a:glow rad="88900">
                    <a:srgbClr val="5B78AE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1" name="TextBox 22">
              <a:extLst>
                <a:ext uri="{FF2B5EF4-FFF2-40B4-BE49-F238E27FC236}">
                  <a16:creationId xmlns:a16="http://schemas.microsoft.com/office/drawing/2014/main" id="{47FA0E7B-8132-A916-9A76-898588C18D9A}"/>
                </a:ext>
              </a:extLst>
            </p:cNvPr>
            <p:cNvSpPr txBox="1"/>
            <p:nvPr/>
          </p:nvSpPr>
          <p:spPr>
            <a:xfrm>
              <a:off x="-4623802" y="8708943"/>
              <a:ext cx="2953196" cy="2315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910"/>
                </a:lnSpc>
              </a:pPr>
              <a:r>
                <a:rPr 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1</a:t>
              </a:r>
              <a:r>
                <a:rPr lang="en-US" altLang="ja-JP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4</a:t>
              </a:r>
              <a:r>
                <a:rPr 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:</a:t>
              </a:r>
              <a:r>
                <a:rPr lang="en-US" altLang="ja-JP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0</a:t>
              </a:r>
              <a:r>
                <a:rPr 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0 ~</a:t>
              </a:r>
              <a:r>
                <a:rPr lang="ja-JP" alt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 </a:t>
              </a:r>
              <a:r>
                <a:rPr 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1</a:t>
              </a:r>
              <a:r>
                <a:rPr lang="en-US" altLang="ja-JP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5</a:t>
              </a:r>
              <a:r>
                <a:rPr 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:</a:t>
              </a:r>
              <a:r>
                <a:rPr lang="en-US" altLang="ja-JP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0</a:t>
              </a:r>
              <a:r>
                <a:rPr 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0</a:t>
              </a:r>
            </a:p>
          </p:txBody>
        </p:sp>
        <p:pic>
          <p:nvPicPr>
            <p:cNvPr id="23" name="Picture 60">
              <a:extLst>
                <a:ext uri="{FF2B5EF4-FFF2-40B4-BE49-F238E27FC236}">
                  <a16:creationId xmlns:a16="http://schemas.microsoft.com/office/drawing/2014/main" id="{E65BB9FF-5E13-65FA-8049-7EA7F454A61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-5879168" y="8515541"/>
              <a:ext cx="1246537" cy="362748"/>
            </a:xfrm>
            <a:prstGeom prst="rect">
              <a:avLst/>
            </a:prstGeom>
          </p:spPr>
        </p:pic>
        <p:pic>
          <p:nvPicPr>
            <p:cNvPr id="36" name="図 35">
              <a:extLst>
                <a:ext uri="{FF2B5EF4-FFF2-40B4-BE49-F238E27FC236}">
                  <a16:creationId xmlns:a16="http://schemas.microsoft.com/office/drawing/2014/main" id="{85E96C2A-B772-2CA9-9F94-4B9A2C1596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0" t="73549" r="81428" b="19851"/>
            <a:stretch/>
          </p:blipFill>
          <p:spPr>
            <a:xfrm>
              <a:off x="-5956952" y="7753720"/>
              <a:ext cx="1569791" cy="720325"/>
            </a:xfrm>
            <a:prstGeom prst="rect">
              <a:avLst/>
            </a:prstGeom>
          </p:spPr>
        </p:pic>
        <p:sp>
          <p:nvSpPr>
            <p:cNvPr id="37" name="TextBox 37">
              <a:extLst>
                <a:ext uri="{FF2B5EF4-FFF2-40B4-BE49-F238E27FC236}">
                  <a16:creationId xmlns:a16="http://schemas.microsoft.com/office/drawing/2014/main" id="{5652BFDF-C48C-8BDC-E0C8-64BD37EF28EE}"/>
                </a:ext>
              </a:extLst>
            </p:cNvPr>
            <p:cNvSpPr txBox="1"/>
            <p:nvPr/>
          </p:nvSpPr>
          <p:spPr>
            <a:xfrm>
              <a:off x="-5829849" y="8136267"/>
              <a:ext cx="2330488" cy="1645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51"/>
                </a:lnSpc>
              </a:pPr>
              <a:r>
                <a:rPr lang="ja-JP" altLang="en-US" sz="3300" dirty="0">
                  <a:solidFill>
                    <a:srgbClr val="423FCD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開  催  日</a:t>
              </a:r>
              <a:endParaRPr lang="en-US" sz="3300" dirty="0">
                <a:solidFill>
                  <a:srgbClr val="423FCD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FFA9177-2B15-070F-DE38-9371E6DD8416}"/>
              </a:ext>
            </a:extLst>
          </p:cNvPr>
          <p:cNvSpPr txBox="1"/>
          <p:nvPr/>
        </p:nvSpPr>
        <p:spPr>
          <a:xfrm>
            <a:off x="1282509" y="9778030"/>
            <a:ext cx="78226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アキラ１００</a:t>
            </a:r>
            <a:r>
              <a:rPr kumimoji="1" lang="en-US" altLang="ja-JP" sz="38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%</a:t>
            </a:r>
            <a:endParaRPr kumimoji="1" lang="ja-JP" altLang="en-US" sz="38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41123E93-7248-655E-E04A-D8AD92F4EC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14" y="14503"/>
            <a:ext cx="2120770" cy="1038554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BCDA2750-EADF-5651-94E1-0A01C08E0FD1}"/>
              </a:ext>
            </a:extLst>
          </p:cNvPr>
          <p:cNvSpPr txBox="1"/>
          <p:nvPr/>
        </p:nvSpPr>
        <p:spPr>
          <a:xfrm>
            <a:off x="34154" y="10166882"/>
            <a:ext cx="4042380" cy="369332"/>
          </a:xfrm>
          <a:prstGeom prst="rect">
            <a:avLst/>
          </a:prstGeom>
          <a:noFill/>
          <a:effectLst>
            <a:glow rad="88900">
              <a:schemeClr val="bg1"/>
            </a:glow>
          </a:effectLst>
        </p:spPr>
        <p:txBody>
          <a:bodyPr wrap="square">
            <a:spAutoFit/>
          </a:bodyPr>
          <a:lstStyle/>
          <a:p>
            <a:r>
              <a:rPr lang="ja-JP" altLang="en-US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写真協力：宇治市</a:t>
            </a:r>
            <a:endParaRPr lang="ja-JP" altLang="en-US" dirty="0">
              <a:effectLst>
                <a:glow rad="101600"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02754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3619</TotalTime>
  <Words>42</Words>
  <Application>Microsoft Office PowerPoint</Application>
  <PresentationFormat>ユーザー設定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3" baseType="lpstr">
      <vt:lpstr>BIZ UDPゴシック</vt:lpstr>
      <vt:lpstr>BIZ UDP明朝 Medium</vt:lpstr>
      <vt:lpstr>HGP明朝E</vt:lpstr>
      <vt:lpstr>Hiragino Kaku Gothic Pro</vt:lpstr>
      <vt:lpstr>M Plus Rounded Black</vt:lpstr>
      <vt:lpstr>UD デジタル 教科書体 NP-B</vt:lpstr>
      <vt:lpstr>けいふぉんと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6月ラインナップチラシ</dc:title>
  <dc:creator>齋藤 芙美</dc:creator>
  <cp:lastModifiedBy>田淵 朋世</cp:lastModifiedBy>
  <cp:revision>72</cp:revision>
  <dcterms:created xsi:type="dcterms:W3CDTF">2022-09-22T01:47:20Z</dcterms:created>
  <dcterms:modified xsi:type="dcterms:W3CDTF">2023-04-28T02:24:25Z</dcterms:modified>
</cp:coreProperties>
</file>