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D82C28B-5AD4-4C1B-A5F9-B97F1444B43D}"/>
</file>

<file path=customXml/itemProps2.xml><?xml version="1.0" encoding="utf-8"?>
<ds:datastoreItem xmlns:ds="http://schemas.openxmlformats.org/officeDocument/2006/customXml" ds:itemID="{8C718A6B-AEFA-45E8-946A-07A05D00BB2D}"/>
</file>

<file path=customXml/itemProps3.xml><?xml version="1.0" encoding="utf-8"?>
<ds:datastoreItem xmlns:ds="http://schemas.openxmlformats.org/officeDocument/2006/customXml" ds:itemID="{B800954C-9A71-48A6-9398-B2EEE1B14CD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58</cp:revision>
  <dcterms:created xsi:type="dcterms:W3CDTF">2022-02-20T16:12:08Z</dcterms:created>
  <dcterms:modified xsi:type="dcterms:W3CDTF">2023-04-18T06:28:14Z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