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61A44145-A9DE-44ED-87FA-F185403BD2BD}"/>
</file>

<file path=customXml/itemProps2.xml><?xml version="1.0" encoding="utf-8"?>
<ds:datastoreItem xmlns:ds="http://schemas.openxmlformats.org/officeDocument/2006/customXml" ds:itemID="{73991D90-7CD6-4959-97B0-089ECB65AE74}"/>
</file>

<file path=customXml/itemProps3.xml><?xml version="1.0" encoding="utf-8"?>
<ds:datastoreItem xmlns:ds="http://schemas.openxmlformats.org/officeDocument/2006/customXml" ds:itemID="{8E9F00BF-9E24-4407-974B-85E7599F64C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65</cp:revision>
  <dcterms:created xsi:type="dcterms:W3CDTF">2022-02-20T16:12:08Z</dcterms:created>
  <dcterms:modified xsi:type="dcterms:W3CDTF">2023-04-18T06:26:50Z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