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1271917-BB61-486F-A60E-3B4ADFC1F18A}"/>
</file>

<file path=customXml/itemProps2.xml><?xml version="1.0" encoding="utf-8"?>
<ds:datastoreItem xmlns:ds="http://schemas.openxmlformats.org/officeDocument/2006/customXml" ds:itemID="{0F904BB0-DFBF-46CD-AF12-D7D46576E2D1}"/>
</file>

<file path=customXml/itemProps3.xml><?xml version="1.0" encoding="utf-8"?>
<ds:datastoreItem xmlns:ds="http://schemas.openxmlformats.org/officeDocument/2006/customXml" ds:itemID="{209B935E-FFD6-4421-A9C9-687399F874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2023-04-18T06:27:36Z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